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60" r:id="rId5"/>
    <p:sldMasterId id="2147483672" r:id="rId6"/>
    <p:sldMasterId id="2147483696" r:id="rId7"/>
    <p:sldMasterId id="2147483708" r:id="rId8"/>
    <p:sldMasterId id="2147483720" r:id="rId9"/>
    <p:sldMasterId id="2147483734" r:id="rId10"/>
  </p:sldMasterIdLst>
  <p:notesMasterIdLst>
    <p:notesMasterId r:id="rId60"/>
  </p:notesMasterIdLst>
  <p:sldIdLst>
    <p:sldId id="257" r:id="rId11"/>
    <p:sldId id="611" r:id="rId12"/>
    <p:sldId id="1167" r:id="rId13"/>
    <p:sldId id="1176" r:id="rId14"/>
    <p:sldId id="1177" r:id="rId15"/>
    <p:sldId id="1178" r:id="rId16"/>
    <p:sldId id="262" r:id="rId17"/>
    <p:sldId id="265" r:id="rId18"/>
    <p:sldId id="405" r:id="rId19"/>
    <p:sldId id="353" r:id="rId20"/>
    <p:sldId id="409" r:id="rId21"/>
    <p:sldId id="261" r:id="rId22"/>
    <p:sldId id="352" r:id="rId23"/>
    <p:sldId id="356" r:id="rId24"/>
    <p:sldId id="413" r:id="rId25"/>
    <p:sldId id="329" r:id="rId26"/>
    <p:sldId id="294" r:id="rId27"/>
    <p:sldId id="296" r:id="rId28"/>
    <p:sldId id="345" r:id="rId29"/>
    <p:sldId id="303" r:id="rId30"/>
    <p:sldId id="363" r:id="rId31"/>
    <p:sldId id="415" r:id="rId32"/>
    <p:sldId id="28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73" r:id="rId51"/>
    <p:sldId id="474" r:id="rId52"/>
    <p:sldId id="475" r:id="rId53"/>
    <p:sldId id="486" r:id="rId54"/>
    <p:sldId id="489" r:id="rId55"/>
    <p:sldId id="259" r:id="rId56"/>
    <p:sldId id="1173" r:id="rId57"/>
    <p:sldId id="495" r:id="rId58"/>
    <p:sldId id="51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5429F-4B6B-7EC7-ACBD-C24B1031A42E}" v="25" dt="2024-09-18T15:21:00.153"/>
    <p1510:client id="{D15B0CA7-0E83-4D5F-9C8D-0E26FB92FE74}" v="26" dt="2024-09-18T15:04:30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Ayala" userId="S::ceayala@ucdavis.edu::ea4473c7-f653-41b0-b4c2-304201fa2d35" providerId="AD" clId="Web-{3F867B42-7148-C9D5-9524-5059AE4A8807}"/>
    <pc:docChg chg="addSld delSld modSld">
      <pc:chgData name="Claudia Ayala" userId="S::ceayala@ucdavis.edu::ea4473c7-f653-41b0-b4c2-304201fa2d35" providerId="AD" clId="Web-{3F867B42-7148-C9D5-9524-5059AE4A8807}" dt="2024-03-20T00:25:32.873" v="124"/>
      <pc:docMkLst>
        <pc:docMk/>
      </pc:docMkLst>
      <pc:sldChg chg="add">
        <pc:chgData name="Claudia Ayala" userId="S::ceayala@ucdavis.edu::ea4473c7-f653-41b0-b4c2-304201fa2d35" providerId="AD" clId="Web-{3F867B42-7148-C9D5-9524-5059AE4A8807}" dt="2024-03-20T00:25:27.811" v="123"/>
        <pc:sldMkLst>
          <pc:docMk/>
          <pc:sldMk cId="259528031" sldId="263"/>
        </pc:sldMkLst>
      </pc:sldChg>
      <pc:sldChg chg="modSp">
        <pc:chgData name="Claudia Ayala" userId="S::ceayala@ucdavis.edu::ea4473c7-f653-41b0-b4c2-304201fa2d35" providerId="AD" clId="Web-{3F867B42-7148-C9D5-9524-5059AE4A8807}" dt="2024-03-20T00:24:34.668" v="122" actId="20577"/>
        <pc:sldMkLst>
          <pc:docMk/>
          <pc:sldMk cId="3170990329" sldId="632"/>
        </pc:sldMkLst>
        <pc:spChg chg="mod">
          <ac:chgData name="Claudia Ayala" userId="S::ceayala@ucdavis.edu::ea4473c7-f653-41b0-b4c2-304201fa2d35" providerId="AD" clId="Web-{3F867B42-7148-C9D5-9524-5059AE4A8807}" dt="2024-03-20T00:24:34.668" v="122" actId="20577"/>
          <ac:spMkLst>
            <pc:docMk/>
            <pc:sldMk cId="3170990329" sldId="632"/>
            <ac:spMk id="2" creationId="{D15246F5-FA38-3BF3-CC32-914CAB09528C}"/>
          </ac:spMkLst>
        </pc:spChg>
      </pc:sldChg>
      <pc:sldChg chg="addSp delSp modSp new mod setBg">
        <pc:chgData name="Claudia Ayala" userId="S::ceayala@ucdavis.edu::ea4473c7-f653-41b0-b4c2-304201fa2d35" providerId="AD" clId="Web-{3F867B42-7148-C9D5-9524-5059AE4A8807}" dt="2024-03-20T00:24:14.340" v="120"/>
        <pc:sldMkLst>
          <pc:docMk/>
          <pc:sldMk cId="1421804225" sldId="1152"/>
        </pc:sldMkLst>
        <pc:spChg chg="mod">
          <ac:chgData name="Claudia Ayala" userId="S::ceayala@ucdavis.edu::ea4473c7-f653-41b0-b4c2-304201fa2d35" providerId="AD" clId="Web-{3F867B42-7148-C9D5-9524-5059AE4A8807}" dt="2024-03-20T00:24:14.340" v="120"/>
          <ac:spMkLst>
            <pc:docMk/>
            <pc:sldMk cId="1421804225" sldId="1152"/>
            <ac:spMk id="2" creationId="{F3DD1FCB-08F2-C88C-D2F8-40D0E5DA6BE8}"/>
          </ac:spMkLst>
        </pc:spChg>
        <pc:spChg chg="mod">
          <ac:chgData name="Claudia Ayala" userId="S::ceayala@ucdavis.edu::ea4473c7-f653-41b0-b4c2-304201fa2d35" providerId="AD" clId="Web-{3F867B42-7148-C9D5-9524-5059AE4A8807}" dt="2024-03-20T00:24:14.340" v="120"/>
          <ac:spMkLst>
            <pc:docMk/>
            <pc:sldMk cId="1421804225" sldId="1152"/>
            <ac:spMk id="3" creationId="{E515DC95-D0C3-03E0-584B-624392C3BABE}"/>
          </ac:spMkLst>
        </pc:spChg>
        <pc:spChg chg="add mod">
          <ac:chgData name="Claudia Ayala" userId="S::ceayala@ucdavis.edu::ea4473c7-f653-41b0-b4c2-304201fa2d35" providerId="AD" clId="Web-{3F867B42-7148-C9D5-9524-5059AE4A8807}" dt="2024-03-20T00:24:14.340" v="120"/>
          <ac:spMkLst>
            <pc:docMk/>
            <pc:sldMk cId="1421804225" sldId="1152"/>
            <ac:spMk id="8" creationId="{CBE1AD34-ECF5-5C8B-7999-0930E1A282A1}"/>
          </ac:spMkLst>
        </pc:spChg>
        <pc:spChg chg="add mod">
          <ac:chgData name="Claudia Ayala" userId="S::ceayala@ucdavis.edu::ea4473c7-f653-41b0-b4c2-304201fa2d35" providerId="AD" clId="Web-{3F867B42-7148-C9D5-9524-5059AE4A8807}" dt="2024-03-20T00:24:14.340" v="120"/>
          <ac:spMkLst>
            <pc:docMk/>
            <pc:sldMk cId="1421804225" sldId="1152"/>
            <ac:spMk id="10" creationId="{ED52CB05-5508-3227-035A-E120ECD45F0F}"/>
          </ac:spMkLst>
        </pc:spChg>
        <pc:spChg chg="add del">
          <ac:chgData name="Claudia Ayala" userId="S::ceayala@ucdavis.edu::ea4473c7-f653-41b0-b4c2-304201fa2d35" providerId="AD" clId="Web-{3F867B42-7148-C9D5-9524-5059AE4A8807}" dt="2024-03-20T00:24:14.340" v="120"/>
          <ac:spMkLst>
            <pc:docMk/>
            <pc:sldMk cId="1421804225" sldId="1152"/>
            <ac:spMk id="15" creationId="{924D84CD-5280-4B52-B96E-8EDAA2B20C51}"/>
          </ac:spMkLst>
        </pc:spChg>
        <pc:spChg chg="add del">
          <ac:chgData name="Claudia Ayala" userId="S::ceayala@ucdavis.edu::ea4473c7-f653-41b0-b4c2-304201fa2d35" providerId="AD" clId="Web-{3F867B42-7148-C9D5-9524-5059AE4A8807}" dt="2024-03-20T00:24:14.340" v="120"/>
          <ac:spMkLst>
            <pc:docMk/>
            <pc:sldMk cId="1421804225" sldId="1152"/>
            <ac:spMk id="17" creationId="{3E65D517-46E4-8037-A63D-629DE1253A89}"/>
          </ac:spMkLst>
        </pc:spChg>
        <pc:picChg chg="add del mod">
          <ac:chgData name="Claudia Ayala" userId="S::ceayala@ucdavis.edu::ea4473c7-f653-41b0-b4c2-304201fa2d35" providerId="AD" clId="Web-{3F867B42-7148-C9D5-9524-5059AE4A8807}" dt="2024-03-20T00:16:51.873" v="68"/>
          <ac:picMkLst>
            <pc:docMk/>
            <pc:sldMk cId="1421804225" sldId="1152"/>
            <ac:picMk id="4" creationId="{4959430E-F47B-DD3D-1FE7-D1FBA333668A}"/>
          </ac:picMkLst>
        </pc:picChg>
        <pc:picChg chg="add del mod">
          <ac:chgData name="Claudia Ayala" userId="S::ceayala@ucdavis.edu::ea4473c7-f653-41b0-b4c2-304201fa2d35" providerId="AD" clId="Web-{3F867B42-7148-C9D5-9524-5059AE4A8807}" dt="2024-03-20T00:16:46.638" v="65"/>
          <ac:picMkLst>
            <pc:docMk/>
            <pc:sldMk cId="1421804225" sldId="1152"/>
            <ac:picMk id="5" creationId="{8B3956AE-17E6-DF3A-150D-8A8AB5E7F208}"/>
          </ac:picMkLst>
        </pc:picChg>
        <pc:picChg chg="add del mod">
          <ac:chgData name="Claudia Ayala" userId="S::ceayala@ucdavis.edu::ea4473c7-f653-41b0-b4c2-304201fa2d35" providerId="AD" clId="Web-{3F867B42-7148-C9D5-9524-5059AE4A8807}" dt="2024-03-20T00:16:47.419" v="66"/>
          <ac:picMkLst>
            <pc:docMk/>
            <pc:sldMk cId="1421804225" sldId="1152"/>
            <ac:picMk id="6" creationId="{42EDA81A-4270-0FB9-8D2A-1A47C8871156}"/>
          </ac:picMkLst>
        </pc:picChg>
        <pc:picChg chg="add mod">
          <ac:chgData name="Claudia Ayala" userId="S::ceayala@ucdavis.edu::ea4473c7-f653-41b0-b4c2-304201fa2d35" providerId="AD" clId="Web-{3F867B42-7148-C9D5-9524-5059AE4A8807}" dt="2024-03-20T00:24:14.340" v="120"/>
          <ac:picMkLst>
            <pc:docMk/>
            <pc:sldMk cId="1421804225" sldId="1152"/>
            <ac:picMk id="7" creationId="{4E641054-9F52-9B26-818C-7D452FEE3BC1}"/>
          </ac:picMkLst>
        </pc:picChg>
        <pc:picChg chg="add mod">
          <ac:chgData name="Claudia Ayala" userId="S::ceayala@ucdavis.edu::ea4473c7-f653-41b0-b4c2-304201fa2d35" providerId="AD" clId="Web-{3F867B42-7148-C9D5-9524-5059AE4A8807}" dt="2024-03-20T00:24:14.340" v="120"/>
          <ac:picMkLst>
            <pc:docMk/>
            <pc:sldMk cId="1421804225" sldId="1152"/>
            <ac:picMk id="9" creationId="{811809C0-13C5-63AA-8DEE-F0AC63F13BD6}"/>
          </ac:picMkLst>
        </pc:picChg>
      </pc:sldChg>
      <pc:sldChg chg="new del">
        <pc:chgData name="Claudia Ayala" userId="S::ceayala@ucdavis.edu::ea4473c7-f653-41b0-b4c2-304201fa2d35" providerId="AD" clId="Web-{3F867B42-7148-C9D5-9524-5059AE4A8807}" dt="2024-03-20T00:25:32.873" v="124"/>
        <pc:sldMkLst>
          <pc:docMk/>
          <pc:sldMk cId="1327598267" sldId="1153"/>
        </pc:sldMkLst>
      </pc:sldChg>
    </pc:docChg>
  </pc:docChgLst>
  <pc:docChgLst>
    <pc:chgData name="Claudia Ayala" userId="S::ceayala@ucdavis.edu::ea4473c7-f653-41b0-b4c2-304201fa2d35" providerId="AD" clId="Web-{0FD3BC8A-6CCA-ED0D-E658-16D9C7E443FF}"/>
    <pc:docChg chg="modSld">
      <pc:chgData name="Claudia Ayala" userId="S::ceayala@ucdavis.edu::ea4473c7-f653-41b0-b4c2-304201fa2d35" providerId="AD" clId="Web-{0FD3BC8A-6CCA-ED0D-E658-16D9C7E443FF}" dt="2024-02-20T22:29:18.965" v="42" actId="20577"/>
      <pc:docMkLst>
        <pc:docMk/>
      </pc:docMkLst>
      <pc:sldChg chg="modSp">
        <pc:chgData name="Claudia Ayala" userId="S::ceayala@ucdavis.edu::ea4473c7-f653-41b0-b4c2-304201fa2d35" providerId="AD" clId="Web-{0FD3BC8A-6CCA-ED0D-E658-16D9C7E443FF}" dt="2024-02-20T22:29:18.965" v="42" actId="20577"/>
        <pc:sldMkLst>
          <pc:docMk/>
          <pc:sldMk cId="308219958" sldId="259"/>
        </pc:sldMkLst>
        <pc:spChg chg="mod">
          <ac:chgData name="Claudia Ayala" userId="S::ceayala@ucdavis.edu::ea4473c7-f653-41b0-b4c2-304201fa2d35" providerId="AD" clId="Web-{0FD3BC8A-6CCA-ED0D-E658-16D9C7E443FF}" dt="2024-02-20T22:29:18.965" v="42" actId="20577"/>
          <ac:spMkLst>
            <pc:docMk/>
            <pc:sldMk cId="308219958" sldId="259"/>
            <ac:spMk id="8" creationId="{175BD3C5-16C0-60F9-99DC-8DBA438BF735}"/>
          </ac:spMkLst>
        </pc:spChg>
      </pc:sldChg>
    </pc:docChg>
  </pc:docChgLst>
  <pc:docChgLst>
    <pc:chgData name="Gina Marie Giambruno" userId="92225441-41f5-42d7-9636-66673d1aa60a" providerId="ADAL" clId="{5B41E04F-FB18-4F2D-ACEE-267CFDA9968D}"/>
    <pc:docChg chg="undo custSel addSld delSld modSld sldOrd delMainMaster">
      <pc:chgData name="Gina Marie Giambruno" userId="92225441-41f5-42d7-9636-66673d1aa60a" providerId="ADAL" clId="{5B41E04F-FB18-4F2D-ACEE-267CFDA9968D}" dt="2023-05-16T17:58:24.723" v="1170" actId="27636"/>
      <pc:docMkLst>
        <pc:docMk/>
      </pc:docMkLst>
      <pc:sldChg chg="modSp mod">
        <pc:chgData name="Gina Marie Giambruno" userId="92225441-41f5-42d7-9636-66673d1aa60a" providerId="ADAL" clId="{5B41E04F-FB18-4F2D-ACEE-267CFDA9968D}" dt="2023-05-04T22:09:50.960" v="3" actId="20577"/>
        <pc:sldMkLst>
          <pc:docMk/>
          <pc:sldMk cId="145395459" sldId="257"/>
        </pc:sldMkLst>
        <pc:spChg chg="mod">
          <ac:chgData name="Gina Marie Giambruno" userId="92225441-41f5-42d7-9636-66673d1aa60a" providerId="ADAL" clId="{5B41E04F-FB18-4F2D-ACEE-267CFDA9968D}" dt="2023-05-04T22:09:50.960" v="3" actId="20577"/>
          <ac:spMkLst>
            <pc:docMk/>
            <pc:sldMk cId="145395459" sldId="257"/>
            <ac:spMk id="4" creationId="{B51AFBA6-9E7A-4591-BCAE-9B1666F6826C}"/>
          </ac:spMkLst>
        </pc:spChg>
      </pc:sldChg>
      <pc:sldChg chg="delSp modSp mod ord">
        <pc:chgData name="Gina Marie Giambruno" userId="92225441-41f5-42d7-9636-66673d1aa60a" providerId="ADAL" clId="{5B41E04F-FB18-4F2D-ACEE-267CFDA9968D}" dt="2023-05-16T17:57:45.753" v="1163"/>
        <pc:sldMkLst>
          <pc:docMk/>
          <pc:sldMk cId="3992198069" sldId="265"/>
        </pc:sldMkLst>
        <pc:spChg chg="mod">
          <ac:chgData name="Gina Marie Giambruno" userId="92225441-41f5-42d7-9636-66673d1aa60a" providerId="ADAL" clId="{5B41E04F-FB18-4F2D-ACEE-267CFDA9968D}" dt="2023-05-12T16:19:37.790" v="186" actId="27636"/>
          <ac:spMkLst>
            <pc:docMk/>
            <pc:sldMk cId="3992198069" sldId="265"/>
            <ac:spMk id="5" creationId="{186A0C2E-9649-0349-A4EA-90B0D54773DF}"/>
          </ac:spMkLst>
        </pc:spChg>
        <pc:picChg chg="del">
          <ac:chgData name="Gina Marie Giambruno" userId="92225441-41f5-42d7-9636-66673d1aa60a" providerId="ADAL" clId="{5B41E04F-FB18-4F2D-ACEE-267CFDA9968D}" dt="2023-05-12T20:24:36.214" v="541"/>
          <ac:picMkLst>
            <pc:docMk/>
            <pc:sldMk cId="3992198069" sldId="265"/>
            <ac:picMk id="2" creationId="{27C1277D-5C01-C608-A60A-19B64C79D8D6}"/>
          </ac:picMkLst>
        </pc:picChg>
      </pc:sldChg>
      <pc:sldChg chg="delSp modSp">
        <pc:chgData name="Gina Marie Giambruno" userId="92225441-41f5-42d7-9636-66673d1aa60a" providerId="ADAL" clId="{5B41E04F-FB18-4F2D-ACEE-267CFDA9968D}" dt="2023-05-12T16:11:26.933" v="184"/>
        <pc:sldMkLst>
          <pc:docMk/>
          <pc:sldMk cId="1418789964" sldId="286"/>
        </pc:sldMkLst>
        <pc:graphicFrameChg chg="del mod">
          <ac:chgData name="Gina Marie Giambruno" userId="92225441-41f5-42d7-9636-66673d1aa60a" providerId="ADAL" clId="{5B41E04F-FB18-4F2D-ACEE-267CFDA9968D}" dt="2023-05-12T16:11:26.933" v="184"/>
          <ac:graphicFrameMkLst>
            <pc:docMk/>
            <pc:sldMk cId="1418789964" sldId="286"/>
            <ac:graphicFrameMk id="3" creationId="{8059C180-7695-75CA-9F0A-A157ADC15DE9}"/>
          </ac:graphicFrameMkLst>
        </pc:graphicFrameChg>
      </pc:sldChg>
      <pc:sldChg chg="modSp mod">
        <pc:chgData name="Gina Marie Giambruno" userId="92225441-41f5-42d7-9636-66673d1aa60a" providerId="ADAL" clId="{5B41E04F-FB18-4F2D-ACEE-267CFDA9968D}" dt="2023-05-16T17:56:47.404" v="1159" actId="20577"/>
        <pc:sldMkLst>
          <pc:docMk/>
          <pc:sldMk cId="1276371665" sldId="528"/>
        </pc:sldMkLst>
        <pc:spChg chg="mod">
          <ac:chgData name="Gina Marie Giambruno" userId="92225441-41f5-42d7-9636-66673d1aa60a" providerId="ADAL" clId="{5B41E04F-FB18-4F2D-ACEE-267CFDA9968D}" dt="2023-05-04T22:10:00.239" v="7" actId="20577"/>
          <ac:spMkLst>
            <pc:docMk/>
            <pc:sldMk cId="1276371665" sldId="528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5B41E04F-FB18-4F2D-ACEE-267CFDA9968D}" dt="2023-05-16T17:56:47.404" v="1159" actId="20577"/>
          <ac:spMkLst>
            <pc:docMk/>
            <pc:sldMk cId="1276371665" sldId="528"/>
            <ac:spMk id="3" creationId="{5CAE4B7F-0674-492E-A0B6-8D314EF81E12}"/>
          </ac:spMkLst>
        </pc:spChg>
      </pc:sldChg>
      <pc:sldChg chg="delSp mod">
        <pc:chgData name="Gina Marie Giambruno" userId="92225441-41f5-42d7-9636-66673d1aa60a" providerId="ADAL" clId="{5B41E04F-FB18-4F2D-ACEE-267CFDA9968D}" dt="2023-05-04T22:26:26.695" v="92" actId="21"/>
        <pc:sldMkLst>
          <pc:docMk/>
          <pc:sldMk cId="550327855" sldId="529"/>
        </pc:sldMkLst>
        <pc:graphicFrameChg chg="del">
          <ac:chgData name="Gina Marie Giambruno" userId="92225441-41f5-42d7-9636-66673d1aa60a" providerId="ADAL" clId="{5B41E04F-FB18-4F2D-ACEE-267CFDA9968D}" dt="2023-05-04T22:26:26.695" v="92" actId="21"/>
          <ac:graphicFrameMkLst>
            <pc:docMk/>
            <pc:sldMk cId="550327855" sldId="529"/>
            <ac:graphicFrameMk id="3" creationId="{4DADB615-955B-2C7D-B386-7DA65A5E9896}"/>
          </ac:graphicFrameMkLst>
        </pc:graphicFrameChg>
        <pc:graphicFrameChg chg="del">
          <ac:chgData name="Gina Marie Giambruno" userId="92225441-41f5-42d7-9636-66673d1aa60a" providerId="ADAL" clId="{5B41E04F-FB18-4F2D-ACEE-267CFDA9968D}" dt="2023-05-04T22:26:23.331" v="91" actId="21"/>
          <ac:graphicFrameMkLst>
            <pc:docMk/>
            <pc:sldMk cId="550327855" sldId="529"/>
            <ac:graphicFrameMk id="5" creationId="{EE337ED0-5931-4226-CFDA-6FC9299F2832}"/>
          </ac:graphicFrameMkLst>
        </pc:graphicFrameChg>
      </pc:sldChg>
      <pc:sldChg chg="new del">
        <pc:chgData name="Gina Marie Giambruno" userId="92225441-41f5-42d7-9636-66673d1aa60a" providerId="ADAL" clId="{5B41E04F-FB18-4F2D-ACEE-267CFDA9968D}" dt="2023-05-04T22:26:35.599" v="94" actId="2696"/>
        <pc:sldMkLst>
          <pc:docMk/>
          <pc:sldMk cId="1891778235" sldId="530"/>
        </pc:sldMkLst>
      </pc:sldChg>
      <pc:sldChg chg="modSp mod ord">
        <pc:chgData name="Gina Marie Giambruno" userId="92225441-41f5-42d7-9636-66673d1aa60a" providerId="ADAL" clId="{5B41E04F-FB18-4F2D-ACEE-267CFDA9968D}" dt="2023-05-16T17:57:37.906" v="1161"/>
        <pc:sldMkLst>
          <pc:docMk/>
          <pc:sldMk cId="2642749464" sldId="531"/>
        </pc:sldMkLst>
        <pc:spChg chg="mod">
          <ac:chgData name="Gina Marie Giambruno" userId="92225441-41f5-42d7-9636-66673d1aa60a" providerId="ADAL" clId="{5B41E04F-FB18-4F2D-ACEE-267CFDA9968D}" dt="2023-05-12T16:19:37.738" v="185" actId="27636"/>
          <ac:spMkLst>
            <pc:docMk/>
            <pc:sldMk cId="2642749464" sldId="531"/>
            <ac:spMk id="5" creationId="{186A0C2E-9649-0349-A4EA-90B0D54773DF}"/>
          </ac:spMkLst>
        </pc:spChg>
      </pc:sldChg>
      <pc:sldChg chg="addSp delSp modSp new mod setBg">
        <pc:chgData name="Gina Marie Giambruno" userId="92225441-41f5-42d7-9636-66673d1aa60a" providerId="ADAL" clId="{5B41E04F-FB18-4F2D-ACEE-267CFDA9968D}" dt="2023-05-16T17:58:24.723" v="1170" actId="27636"/>
        <pc:sldMkLst>
          <pc:docMk/>
          <pc:sldMk cId="1601575962" sldId="532"/>
        </pc:sldMkLst>
        <pc:spChg chg="mod">
          <ac:chgData name="Gina Marie Giambruno" userId="92225441-41f5-42d7-9636-66673d1aa60a" providerId="ADAL" clId="{5B41E04F-FB18-4F2D-ACEE-267CFDA9968D}" dt="2023-05-16T17:55:34.681" v="1125" actId="26606"/>
          <ac:spMkLst>
            <pc:docMk/>
            <pc:sldMk cId="1601575962" sldId="532"/>
            <ac:spMk id="2" creationId="{99168076-4E4A-05FC-E594-552129B516FE}"/>
          </ac:spMkLst>
        </pc:spChg>
        <pc:spChg chg="add del mod">
          <ac:chgData name="Gina Marie Giambruno" userId="92225441-41f5-42d7-9636-66673d1aa60a" providerId="ADAL" clId="{5B41E04F-FB18-4F2D-ACEE-267CFDA9968D}" dt="2023-05-16T17:55:34.681" v="1125" actId="26606"/>
          <ac:spMkLst>
            <pc:docMk/>
            <pc:sldMk cId="1601575962" sldId="532"/>
            <ac:spMk id="3" creationId="{D4828B3E-3CBE-6E1D-DD8B-E02544FB6224}"/>
          </ac:spMkLst>
        </pc:spChg>
        <pc:spChg chg="add del">
          <ac:chgData name="Gina Marie Giambruno" userId="92225441-41f5-42d7-9636-66673d1aa60a" providerId="ADAL" clId="{5B41E04F-FB18-4F2D-ACEE-267CFDA9968D}" dt="2023-05-16T17:55:25.998" v="1122" actId="26606"/>
          <ac:spMkLst>
            <pc:docMk/>
            <pc:sldMk cId="1601575962" sldId="532"/>
            <ac:spMk id="9" creationId="{2C61293E-6EBE-43EF-A52C-9BEBFD7679D4}"/>
          </ac:spMkLst>
        </pc:spChg>
        <pc:spChg chg="add del">
          <ac:chgData name="Gina Marie Giambruno" userId="92225441-41f5-42d7-9636-66673d1aa60a" providerId="ADAL" clId="{5B41E04F-FB18-4F2D-ACEE-267CFDA9968D}" dt="2023-05-16T17:55:25.998" v="1122" actId="26606"/>
          <ac:spMkLst>
            <pc:docMk/>
            <pc:sldMk cId="1601575962" sldId="532"/>
            <ac:spMk id="11" creationId="{21540236-BFD5-4A9D-8840-4703E7F76825}"/>
          </ac:spMkLst>
        </pc:spChg>
        <pc:spChg chg="add">
          <ac:chgData name="Gina Marie Giambruno" userId="92225441-41f5-42d7-9636-66673d1aa60a" providerId="ADAL" clId="{5B41E04F-FB18-4F2D-ACEE-267CFDA9968D}" dt="2023-05-16T17:55:34.681" v="1125" actId="26606"/>
          <ac:spMkLst>
            <pc:docMk/>
            <pc:sldMk cId="1601575962" sldId="532"/>
            <ac:spMk id="15" creationId="{F13C74B1-5B17-4795-BED0-7140497B445A}"/>
          </ac:spMkLst>
        </pc:spChg>
        <pc:spChg chg="add">
          <ac:chgData name="Gina Marie Giambruno" userId="92225441-41f5-42d7-9636-66673d1aa60a" providerId="ADAL" clId="{5B41E04F-FB18-4F2D-ACEE-267CFDA9968D}" dt="2023-05-16T17:55:34.681" v="1125" actId="26606"/>
          <ac:spMkLst>
            <pc:docMk/>
            <pc:sldMk cId="1601575962" sldId="532"/>
            <ac:spMk id="16" creationId="{D4974D33-8DC5-464E-8C6D-BE58F0669C17}"/>
          </ac:spMkLst>
        </pc:spChg>
        <pc:spChg chg="add mod">
          <ac:chgData name="Gina Marie Giambruno" userId="92225441-41f5-42d7-9636-66673d1aa60a" providerId="ADAL" clId="{5B41E04F-FB18-4F2D-ACEE-267CFDA9968D}" dt="2023-05-16T17:58:24.723" v="1170" actId="27636"/>
          <ac:spMkLst>
            <pc:docMk/>
            <pc:sldMk cId="1601575962" sldId="532"/>
            <ac:spMk id="17" creationId="{D4828B3E-3CBE-6E1D-DD8B-E02544FB6224}"/>
          </ac:spMkLst>
        </pc:spChg>
        <pc:graphicFrameChg chg="add del modGraphic">
          <ac:chgData name="Gina Marie Giambruno" userId="92225441-41f5-42d7-9636-66673d1aa60a" providerId="ADAL" clId="{5B41E04F-FB18-4F2D-ACEE-267CFDA9968D}" dt="2023-05-16T17:54:05.676" v="1098" actId="1032"/>
          <ac:graphicFrameMkLst>
            <pc:docMk/>
            <pc:sldMk cId="1601575962" sldId="532"/>
            <ac:graphicFrameMk id="4" creationId="{F40DD8E9-6CFE-E092-4EFD-DAA982DFB24B}"/>
          </ac:graphicFrameMkLst>
        </pc:graphicFrameChg>
        <pc:graphicFrameChg chg="add del">
          <ac:chgData name="Gina Marie Giambruno" userId="92225441-41f5-42d7-9636-66673d1aa60a" providerId="ADAL" clId="{5B41E04F-FB18-4F2D-ACEE-267CFDA9968D}" dt="2023-05-16T17:55:34.663" v="1124" actId="26606"/>
          <ac:graphicFrameMkLst>
            <pc:docMk/>
            <pc:sldMk cId="1601575962" sldId="532"/>
            <ac:graphicFrameMk id="13" creationId="{083BFB92-80F8-0CEA-74C5-C31CDA0B3F43}"/>
          </ac:graphicFrameMkLst>
        </pc:graphicFrameChg>
        <pc:picChg chg="add del">
          <ac:chgData name="Gina Marie Giambruno" userId="92225441-41f5-42d7-9636-66673d1aa60a" providerId="ADAL" clId="{5B41E04F-FB18-4F2D-ACEE-267CFDA9968D}" dt="2023-05-16T17:55:25.998" v="1122" actId="26606"/>
          <ac:picMkLst>
            <pc:docMk/>
            <pc:sldMk cId="1601575962" sldId="532"/>
            <ac:picMk id="5" creationId="{F563A506-5DEF-FB95-9E61-1BD9A8D586BC}"/>
          </ac:picMkLst>
        </pc:picChg>
        <pc:picChg chg="add">
          <ac:chgData name="Gina Marie Giambruno" userId="92225441-41f5-42d7-9636-66673d1aa60a" providerId="ADAL" clId="{5B41E04F-FB18-4F2D-ACEE-267CFDA9968D}" dt="2023-05-16T17:55:34.681" v="1125" actId="26606"/>
          <ac:picMkLst>
            <pc:docMk/>
            <pc:sldMk cId="1601575962" sldId="532"/>
            <ac:picMk id="18" creationId="{82F89926-B3F1-7490-5815-4AB674B4F5A4}"/>
          </ac:picMkLst>
        </pc:picChg>
      </pc:sldChg>
      <pc:sldChg chg="modSp new del mod">
        <pc:chgData name="Gina Marie Giambruno" userId="92225441-41f5-42d7-9636-66673d1aa60a" providerId="ADAL" clId="{5B41E04F-FB18-4F2D-ACEE-267CFDA9968D}" dt="2023-05-12T21:49:04.615" v="573" actId="2696"/>
        <pc:sldMkLst>
          <pc:docMk/>
          <pc:sldMk cId="3666666454" sldId="538"/>
        </pc:sldMkLst>
        <pc:spChg chg="mod">
          <ac:chgData name="Gina Marie Giambruno" userId="92225441-41f5-42d7-9636-66673d1aa60a" providerId="ADAL" clId="{5B41E04F-FB18-4F2D-ACEE-267CFDA9968D}" dt="2023-05-12T21:48:56.187" v="572" actId="20577"/>
          <ac:spMkLst>
            <pc:docMk/>
            <pc:sldMk cId="3666666454" sldId="538"/>
            <ac:spMk id="2" creationId="{76D612A1-8B0C-9BE3-1F91-7807CAAE4197}"/>
          </ac:spMkLst>
        </pc:spChg>
      </pc:sldChg>
      <pc:sldChg chg="add del">
        <pc:chgData name="Gina Marie Giambruno" userId="92225441-41f5-42d7-9636-66673d1aa60a" providerId="ADAL" clId="{5B41E04F-FB18-4F2D-ACEE-267CFDA9968D}" dt="2023-05-15T18:50:29.076" v="667"/>
        <pc:sldMkLst>
          <pc:docMk/>
          <pc:sldMk cId="2157929966" sldId="543"/>
        </pc:sldMkLst>
      </pc:sldChg>
      <pc:sldChg chg="add del">
        <pc:chgData name="Gina Marie Giambruno" userId="92225441-41f5-42d7-9636-66673d1aa60a" providerId="ADAL" clId="{5B41E04F-FB18-4F2D-ACEE-267CFDA9968D}" dt="2023-05-15T18:50:29.076" v="667"/>
        <pc:sldMkLst>
          <pc:docMk/>
          <pc:sldMk cId="4268108401" sldId="544"/>
        </pc:sldMkLst>
      </pc:sldChg>
      <pc:sldChg chg="addSp delSp modSp new mod setBg">
        <pc:chgData name="Gina Marie Giambruno" userId="92225441-41f5-42d7-9636-66673d1aa60a" providerId="ADAL" clId="{5B41E04F-FB18-4F2D-ACEE-267CFDA9968D}" dt="2023-05-16T17:43:38.631" v="932" actId="26606"/>
        <pc:sldMkLst>
          <pc:docMk/>
          <pc:sldMk cId="3413767423" sldId="546"/>
        </pc:sldMkLst>
        <pc:spChg chg="mod">
          <ac:chgData name="Gina Marie Giambruno" userId="92225441-41f5-42d7-9636-66673d1aa60a" providerId="ADAL" clId="{5B41E04F-FB18-4F2D-ACEE-267CFDA9968D}" dt="2023-05-16T17:43:38.631" v="932" actId="26606"/>
          <ac:spMkLst>
            <pc:docMk/>
            <pc:sldMk cId="3413767423" sldId="546"/>
            <ac:spMk id="2" creationId="{2DB13635-DC77-DE34-1B8B-54124ADEF42A}"/>
          </ac:spMkLst>
        </pc:spChg>
        <pc:spChg chg="del mod">
          <ac:chgData name="Gina Marie Giambruno" userId="92225441-41f5-42d7-9636-66673d1aa60a" providerId="ADAL" clId="{5B41E04F-FB18-4F2D-ACEE-267CFDA9968D}" dt="2023-05-16T17:14:49.824" v="881" actId="22"/>
          <ac:spMkLst>
            <pc:docMk/>
            <pc:sldMk cId="3413767423" sldId="546"/>
            <ac:spMk id="3" creationId="{EFB8CBF8-F0F5-5FBB-451D-2852D6CE9762}"/>
          </ac:spMkLst>
        </pc:spChg>
        <pc:spChg chg="add del mod">
          <ac:chgData name="Gina Marie Giambruno" userId="92225441-41f5-42d7-9636-66673d1aa60a" providerId="ADAL" clId="{5B41E04F-FB18-4F2D-ACEE-267CFDA9968D}" dt="2023-05-16T17:43:18.891" v="930" actId="22"/>
          <ac:spMkLst>
            <pc:docMk/>
            <pc:sldMk cId="3413767423" sldId="546"/>
            <ac:spMk id="7" creationId="{E777AEEF-8DC2-DF59-DF26-94B581FFFA2A}"/>
          </ac:spMkLst>
        </pc:spChg>
        <pc:spChg chg="add">
          <ac:chgData name="Gina Marie Giambruno" userId="92225441-41f5-42d7-9636-66673d1aa60a" providerId="ADAL" clId="{5B41E04F-FB18-4F2D-ACEE-267CFDA9968D}" dt="2023-05-16T17:43:38.631" v="932" actId="26606"/>
          <ac:spMkLst>
            <pc:docMk/>
            <pc:sldMk cId="3413767423" sldId="546"/>
            <ac:spMk id="14" creationId="{A8384FB5-9ADC-4DDC-881B-597D56F5B15D}"/>
          </ac:spMkLst>
        </pc:spChg>
        <pc:spChg chg="add">
          <ac:chgData name="Gina Marie Giambruno" userId="92225441-41f5-42d7-9636-66673d1aa60a" providerId="ADAL" clId="{5B41E04F-FB18-4F2D-ACEE-267CFDA9968D}" dt="2023-05-16T17:43:38.631" v="932" actId="26606"/>
          <ac:spMkLst>
            <pc:docMk/>
            <pc:sldMk cId="3413767423" sldId="546"/>
            <ac:spMk id="16" creationId="{1199E1B1-A8C0-4FE8-A5A8-1CB41D69F857}"/>
          </ac:spMkLst>
        </pc:spChg>
        <pc:spChg chg="add">
          <ac:chgData name="Gina Marie Giambruno" userId="92225441-41f5-42d7-9636-66673d1aa60a" providerId="ADAL" clId="{5B41E04F-FB18-4F2D-ACEE-267CFDA9968D}" dt="2023-05-16T17:43:38.631" v="932" actId="26606"/>
          <ac:spMkLst>
            <pc:docMk/>
            <pc:sldMk cId="3413767423" sldId="546"/>
            <ac:spMk id="18" creationId="{84A8DE83-DE75-4B41-9DB4-A7EC0B0DEC0B}"/>
          </ac:spMkLst>
        </pc:spChg>
        <pc:spChg chg="add">
          <ac:chgData name="Gina Marie Giambruno" userId="92225441-41f5-42d7-9636-66673d1aa60a" providerId="ADAL" clId="{5B41E04F-FB18-4F2D-ACEE-267CFDA9968D}" dt="2023-05-16T17:43:38.631" v="932" actId="26606"/>
          <ac:spMkLst>
            <pc:docMk/>
            <pc:sldMk cId="3413767423" sldId="546"/>
            <ac:spMk id="20" creationId="{A7009A0A-BEF5-4EAC-AF15-E4F9F002E239}"/>
          </ac:spMkLst>
        </pc:spChg>
        <pc:picChg chg="add del mod ord">
          <ac:chgData name="Gina Marie Giambruno" userId="92225441-41f5-42d7-9636-66673d1aa60a" providerId="ADAL" clId="{5B41E04F-FB18-4F2D-ACEE-267CFDA9968D}" dt="2023-05-16T17:15:22.591" v="928" actId="478"/>
          <ac:picMkLst>
            <pc:docMk/>
            <pc:sldMk cId="3413767423" sldId="546"/>
            <ac:picMk id="5" creationId="{60F9BD81-822B-7389-9D08-8E6368A68557}"/>
          </ac:picMkLst>
        </pc:picChg>
        <pc:picChg chg="add mod ord">
          <ac:chgData name="Gina Marie Giambruno" userId="92225441-41f5-42d7-9636-66673d1aa60a" providerId="ADAL" clId="{5B41E04F-FB18-4F2D-ACEE-267CFDA9968D}" dt="2023-05-16T17:43:38.631" v="932" actId="26606"/>
          <ac:picMkLst>
            <pc:docMk/>
            <pc:sldMk cId="3413767423" sldId="546"/>
            <ac:picMk id="9" creationId="{7D52A3C9-741C-3D5F-F964-09F66AD0BF20}"/>
          </ac:picMkLst>
        </pc:picChg>
      </pc:sldChg>
      <pc:sldChg chg="addSp delSp modSp new mod setBg">
        <pc:chgData name="Gina Marie Giambruno" userId="92225441-41f5-42d7-9636-66673d1aa60a" providerId="ADAL" clId="{5B41E04F-FB18-4F2D-ACEE-267CFDA9968D}" dt="2023-05-16T17:50:41.605" v="990" actId="20577"/>
        <pc:sldMkLst>
          <pc:docMk/>
          <pc:sldMk cId="2202476479" sldId="547"/>
        </pc:sldMkLst>
        <pc:spChg chg="mod ord">
          <ac:chgData name="Gina Marie Giambruno" userId="92225441-41f5-42d7-9636-66673d1aa60a" providerId="ADAL" clId="{5B41E04F-FB18-4F2D-ACEE-267CFDA9968D}" dt="2023-05-16T17:50:41.605" v="990" actId="20577"/>
          <ac:spMkLst>
            <pc:docMk/>
            <pc:sldMk cId="2202476479" sldId="547"/>
            <ac:spMk id="2" creationId="{0056A9B7-FCE1-3ECA-0619-17EFBA3DCFFB}"/>
          </ac:spMkLst>
        </pc:spChg>
        <pc:spChg chg="del">
          <ac:chgData name="Gina Marie Giambruno" userId="92225441-41f5-42d7-9636-66673d1aa60a" providerId="ADAL" clId="{5B41E04F-FB18-4F2D-ACEE-267CFDA9968D}" dt="2023-05-16T17:50:11.283" v="934"/>
          <ac:spMkLst>
            <pc:docMk/>
            <pc:sldMk cId="2202476479" sldId="547"/>
            <ac:spMk id="3" creationId="{68AC6D49-AFFF-7FDA-93C1-CBE74D3B803F}"/>
          </ac:spMkLst>
        </pc:spChg>
        <pc:spChg chg="add">
          <ac:chgData name="Gina Marie Giambruno" userId="92225441-41f5-42d7-9636-66673d1aa60a" providerId="ADAL" clId="{5B41E04F-FB18-4F2D-ACEE-267CFDA9968D}" dt="2023-05-16T17:50:18.688" v="935" actId="26606"/>
          <ac:spMkLst>
            <pc:docMk/>
            <pc:sldMk cId="2202476479" sldId="547"/>
            <ac:spMk id="9" creationId="{37C89E4B-3C9F-44B9-8B86-D9E3D112D8EC}"/>
          </ac:spMkLst>
        </pc:spChg>
        <pc:picChg chg="add mod">
          <ac:chgData name="Gina Marie Giambruno" userId="92225441-41f5-42d7-9636-66673d1aa60a" providerId="ADAL" clId="{5B41E04F-FB18-4F2D-ACEE-267CFDA9968D}" dt="2023-05-16T17:50:18.688" v="935" actId="26606"/>
          <ac:picMkLst>
            <pc:docMk/>
            <pc:sldMk cId="2202476479" sldId="547"/>
            <ac:picMk id="4" creationId="{D293A511-9ECD-2010-42E5-EBDE2FAD2836}"/>
          </ac:picMkLst>
        </pc:picChg>
        <pc:cxnChg chg="add">
          <ac:chgData name="Gina Marie Giambruno" userId="92225441-41f5-42d7-9636-66673d1aa60a" providerId="ADAL" clId="{5B41E04F-FB18-4F2D-ACEE-267CFDA9968D}" dt="2023-05-16T17:50:18.688" v="935" actId="26606"/>
          <ac:cxnSpMkLst>
            <pc:docMk/>
            <pc:sldMk cId="2202476479" sldId="547"/>
            <ac:cxnSpMk id="11" creationId="{AA2EAA10-076F-46BD-8F0F-B9A2FB77A85C}"/>
          </ac:cxnSpMkLst>
        </pc:cxnChg>
        <pc:cxnChg chg="add">
          <ac:chgData name="Gina Marie Giambruno" userId="92225441-41f5-42d7-9636-66673d1aa60a" providerId="ADAL" clId="{5B41E04F-FB18-4F2D-ACEE-267CFDA9968D}" dt="2023-05-16T17:50:18.688" v="935" actId="26606"/>
          <ac:cxnSpMkLst>
            <pc:docMk/>
            <pc:sldMk cId="2202476479" sldId="547"/>
            <ac:cxnSpMk id="13" creationId="{D891E407-403B-4764-86C9-33A56D3BCAA3}"/>
          </ac:cxnSpMkLst>
        </pc:cxnChg>
      </pc:sldChg>
      <pc:sldChg chg="del">
        <pc:chgData name="Gina Marie Giambruno" userId="92225441-41f5-42d7-9636-66673d1aa60a" providerId="ADAL" clId="{5B41E04F-FB18-4F2D-ACEE-267CFDA9968D}" dt="2023-05-04T22:15:02.591" v="89" actId="2696"/>
        <pc:sldMkLst>
          <pc:docMk/>
          <pc:sldMk cId="2035744345" sldId="1175"/>
        </pc:sldMkLst>
      </pc:sldChg>
      <pc:sldChg chg="del">
        <pc:chgData name="Gina Marie Giambruno" userId="92225441-41f5-42d7-9636-66673d1aa60a" providerId="ADAL" clId="{5B41E04F-FB18-4F2D-ACEE-267CFDA9968D}" dt="2023-05-04T22:15:07.585" v="90" actId="2696"/>
        <pc:sldMkLst>
          <pc:docMk/>
          <pc:sldMk cId="1495343757" sldId="1176"/>
        </pc:sldMkLst>
      </pc:sldChg>
      <pc:sldChg chg="del">
        <pc:chgData name="Gina Marie Giambruno" userId="92225441-41f5-42d7-9636-66673d1aa60a" providerId="ADAL" clId="{5B41E04F-FB18-4F2D-ACEE-267CFDA9968D}" dt="2023-05-04T22:14:57.888" v="88" actId="2696"/>
        <pc:sldMkLst>
          <pc:docMk/>
          <pc:sldMk cId="2668671146" sldId="1178"/>
        </pc:sldMkLst>
      </pc:sldChg>
      <pc:sldMasterChg chg="del delSldLayout">
        <pc:chgData name="Gina Marie Giambruno" userId="92225441-41f5-42d7-9636-66673d1aa60a" providerId="ADAL" clId="{5B41E04F-FB18-4F2D-ACEE-267CFDA9968D}" dt="2023-05-04T22:14:57.888" v="88" actId="2696"/>
        <pc:sldMasterMkLst>
          <pc:docMk/>
          <pc:sldMasterMk cId="1806429885" sldId="2147483710"/>
        </pc:sldMasterMkLst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637876660" sldId="2147483711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1840976232" sldId="2147483712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1857347850" sldId="2147483713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56901110" sldId="2147483714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1005621388" sldId="2147483715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2789216642" sldId="2147483716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4198110905" sldId="2147483717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3406414962" sldId="2147483718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2982905671" sldId="2147483719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339337866" sldId="2147483720"/>
          </pc:sldLayoutMkLst>
        </pc:sldLayoutChg>
        <pc:sldLayoutChg chg="del">
          <pc:chgData name="Gina Marie Giambruno" userId="92225441-41f5-42d7-9636-66673d1aa60a" providerId="ADAL" clId="{5B41E04F-FB18-4F2D-ACEE-267CFDA9968D}" dt="2023-05-04T22:14:57.888" v="88" actId="2696"/>
          <pc:sldLayoutMkLst>
            <pc:docMk/>
            <pc:sldMasterMk cId="1806429885" sldId="2147483710"/>
            <pc:sldLayoutMk cId="3673910296" sldId="2147483721"/>
          </pc:sldLayoutMkLst>
        </pc:sldLayoutChg>
      </pc:sldMasterChg>
    </pc:docChg>
  </pc:docChgLst>
  <pc:docChgLst>
    <pc:chgData name="Claudia Ayala" userId="S::ceayala@ucdavis.edu::ea4473c7-f653-41b0-b4c2-304201fa2d35" providerId="AD" clId="Web-{42D6AC40-47D2-67A9-5DA7-1C7B293633AA}"/>
    <pc:docChg chg="addSld delSld modSld">
      <pc:chgData name="Claudia Ayala" userId="S::ceayala@ucdavis.edu::ea4473c7-f653-41b0-b4c2-304201fa2d35" providerId="AD" clId="Web-{42D6AC40-47D2-67A9-5DA7-1C7B293633AA}" dt="2023-11-15T22:23:01.341" v="23" actId="1076"/>
      <pc:docMkLst>
        <pc:docMk/>
      </pc:docMkLst>
      <pc:sldChg chg="del">
        <pc:chgData name="Claudia Ayala" userId="S::ceayala@ucdavis.edu::ea4473c7-f653-41b0-b4c2-304201fa2d35" providerId="AD" clId="Web-{42D6AC40-47D2-67A9-5DA7-1C7B293633AA}" dt="2023-11-15T22:20:46.227" v="1"/>
        <pc:sldMkLst>
          <pc:docMk/>
          <pc:sldMk cId="3151277298" sldId="614"/>
        </pc:sldMkLst>
      </pc:sldChg>
      <pc:sldChg chg="modSp add del">
        <pc:chgData name="Claudia Ayala" userId="S::ceayala@ucdavis.edu::ea4473c7-f653-41b0-b4c2-304201fa2d35" providerId="AD" clId="Web-{42D6AC40-47D2-67A9-5DA7-1C7B293633AA}" dt="2023-11-15T22:22:15.417" v="17"/>
        <pc:sldMkLst>
          <pc:docMk/>
          <pc:sldMk cId="709315325" sldId="618"/>
        </pc:sldMkLst>
        <pc:spChg chg="mod">
          <ac:chgData name="Claudia Ayala" userId="S::ceayala@ucdavis.edu::ea4473c7-f653-41b0-b4c2-304201fa2d35" providerId="AD" clId="Web-{42D6AC40-47D2-67A9-5DA7-1C7B293633AA}" dt="2023-11-15T22:22:04.292" v="15" actId="20577"/>
          <ac:spMkLst>
            <pc:docMk/>
            <pc:sldMk cId="709315325" sldId="618"/>
            <ac:spMk id="13" creationId="{E2CB7B15-E4E5-7CE1-25FB-AF50B2D1CAC1}"/>
          </ac:spMkLst>
        </pc:spChg>
        <pc:spChg chg="mod">
          <ac:chgData name="Claudia Ayala" userId="S::ceayala@ucdavis.edu::ea4473c7-f653-41b0-b4c2-304201fa2d35" providerId="AD" clId="Web-{42D6AC40-47D2-67A9-5DA7-1C7B293633AA}" dt="2023-11-15T22:21:46.041" v="10" actId="1076"/>
          <ac:spMkLst>
            <pc:docMk/>
            <pc:sldMk cId="709315325" sldId="618"/>
            <ac:spMk id="20" creationId="{801527B8-30C7-0FAE-4EBD-C48B5F957878}"/>
          </ac:spMkLst>
        </pc:spChg>
      </pc:sldChg>
      <pc:sldChg chg="modSp add">
        <pc:chgData name="Claudia Ayala" userId="S::ceayala@ucdavis.edu::ea4473c7-f653-41b0-b4c2-304201fa2d35" providerId="AD" clId="Web-{42D6AC40-47D2-67A9-5DA7-1C7B293633AA}" dt="2023-11-15T22:23:01.341" v="23" actId="1076"/>
        <pc:sldMkLst>
          <pc:docMk/>
          <pc:sldMk cId="2746759360" sldId="619"/>
        </pc:sldMkLst>
        <pc:spChg chg="mod">
          <ac:chgData name="Claudia Ayala" userId="S::ceayala@ucdavis.edu::ea4473c7-f653-41b0-b4c2-304201fa2d35" providerId="AD" clId="Web-{42D6AC40-47D2-67A9-5DA7-1C7B293633AA}" dt="2023-11-15T22:22:45.497" v="21" actId="1076"/>
          <ac:spMkLst>
            <pc:docMk/>
            <pc:sldMk cId="2746759360" sldId="619"/>
            <ac:spMk id="20" creationId="{801527B8-30C7-0FAE-4EBD-C48B5F957878}"/>
          </ac:spMkLst>
        </pc:spChg>
        <pc:spChg chg="mod">
          <ac:chgData name="Claudia Ayala" userId="S::ceayala@ucdavis.edu::ea4473c7-f653-41b0-b4c2-304201fa2d35" providerId="AD" clId="Web-{42D6AC40-47D2-67A9-5DA7-1C7B293633AA}" dt="2023-11-15T22:23:01.341" v="23" actId="1076"/>
          <ac:spMkLst>
            <pc:docMk/>
            <pc:sldMk cId="2746759360" sldId="619"/>
            <ac:spMk id="21" creationId="{6042F2C2-7F19-AD3A-825E-5FDD0CD975E2}"/>
          </ac:spMkLst>
        </pc:spChg>
      </pc:sldChg>
    </pc:docChg>
  </pc:docChgLst>
  <pc:docChgLst>
    <pc:chgData name="Claudia Ayala" userId="S::ceayala@ucdavis.edu::ea4473c7-f653-41b0-b4c2-304201fa2d35" providerId="AD" clId="Web-{AEF4EB61-4641-C96E-627E-B458B1B8E446}"/>
    <pc:docChg chg="addSld delSld modSld addMainMaster modMainMaster">
      <pc:chgData name="Claudia Ayala" userId="S::ceayala@ucdavis.edu::ea4473c7-f653-41b0-b4c2-304201fa2d35" providerId="AD" clId="Web-{AEF4EB61-4641-C96E-627E-B458B1B8E446}" dt="2024-02-21T00:51:46.545" v="16" actId="20577"/>
      <pc:docMkLst>
        <pc:docMk/>
      </pc:docMkLst>
      <pc:sldChg chg="del">
        <pc:chgData name="Claudia Ayala" userId="S::ceayala@ucdavis.edu::ea4473c7-f653-41b0-b4c2-304201fa2d35" providerId="AD" clId="Web-{AEF4EB61-4641-C96E-627E-B458B1B8E446}" dt="2024-02-21T00:36:40.049" v="7"/>
        <pc:sldMkLst>
          <pc:docMk/>
          <pc:sldMk cId="3300012435" sldId="256"/>
        </pc:sldMkLst>
      </pc:sldChg>
      <pc:sldChg chg="del">
        <pc:chgData name="Claudia Ayala" userId="S::ceayala@ucdavis.edu::ea4473c7-f653-41b0-b4c2-304201fa2d35" providerId="AD" clId="Web-{AEF4EB61-4641-C96E-627E-B458B1B8E446}" dt="2024-02-21T00:36:49.222" v="8"/>
        <pc:sldMkLst>
          <pc:docMk/>
          <pc:sldMk cId="308219958" sldId="259"/>
        </pc:sldMkLst>
      </pc:sldChg>
      <pc:sldChg chg="add">
        <pc:chgData name="Claudia Ayala" userId="S::ceayala@ucdavis.edu::ea4473c7-f653-41b0-b4c2-304201fa2d35" providerId="AD" clId="Web-{AEF4EB61-4641-C96E-627E-B458B1B8E446}" dt="2024-02-21T00:36:29.377" v="4"/>
        <pc:sldMkLst>
          <pc:docMk/>
          <pc:sldMk cId="4098246034" sldId="260"/>
        </pc:sldMkLst>
      </pc:sldChg>
      <pc:sldChg chg="add">
        <pc:chgData name="Claudia Ayala" userId="S::ceayala@ucdavis.edu::ea4473c7-f653-41b0-b4c2-304201fa2d35" providerId="AD" clId="Web-{AEF4EB61-4641-C96E-627E-B458B1B8E446}" dt="2024-02-21T00:36:28.908" v="0"/>
        <pc:sldMkLst>
          <pc:docMk/>
          <pc:sldMk cId="2407970912" sldId="261"/>
        </pc:sldMkLst>
      </pc:sldChg>
      <pc:sldChg chg="del">
        <pc:chgData name="Claudia Ayala" userId="S::ceayala@ucdavis.edu::ea4473c7-f653-41b0-b4c2-304201fa2d35" providerId="AD" clId="Web-{AEF4EB61-4641-C96E-627E-B458B1B8E446}" dt="2024-02-21T00:36:52.487" v="9"/>
        <pc:sldMkLst>
          <pc:docMk/>
          <pc:sldMk cId="259528031" sldId="262"/>
        </pc:sldMkLst>
      </pc:sldChg>
      <pc:sldChg chg="modSp add">
        <pc:chgData name="Claudia Ayala" userId="S::ceayala@ucdavis.edu::ea4473c7-f653-41b0-b4c2-304201fa2d35" providerId="AD" clId="Web-{AEF4EB61-4641-C96E-627E-B458B1B8E446}" dt="2024-02-21T00:51:46.545" v="16" actId="20577"/>
        <pc:sldMkLst>
          <pc:docMk/>
          <pc:sldMk cId="259528031" sldId="263"/>
        </pc:sldMkLst>
        <pc:spChg chg="mod">
          <ac:chgData name="Claudia Ayala" userId="S::ceayala@ucdavis.edu::ea4473c7-f653-41b0-b4c2-304201fa2d35" providerId="AD" clId="Web-{AEF4EB61-4641-C96E-627E-B458B1B8E446}" dt="2024-02-21T00:51:46.545" v="16" actId="20577"/>
          <ac:spMkLst>
            <pc:docMk/>
            <pc:sldMk cId="259528031" sldId="263"/>
            <ac:spMk id="3" creationId="{369E638D-2130-7E5C-D9C4-99DC8FAB334B}"/>
          </ac:spMkLst>
        </pc:spChg>
      </pc:sldChg>
      <pc:sldChg chg="add">
        <pc:chgData name="Claudia Ayala" userId="S::ceayala@ucdavis.edu::ea4473c7-f653-41b0-b4c2-304201fa2d35" providerId="AD" clId="Web-{AEF4EB61-4641-C96E-627E-B458B1B8E446}" dt="2024-02-21T00:36:29.127" v="2"/>
        <pc:sldMkLst>
          <pc:docMk/>
          <pc:sldMk cId="1578596042" sldId="264"/>
        </pc:sldMkLst>
      </pc:sldChg>
      <pc:sldChg chg="add">
        <pc:chgData name="Claudia Ayala" userId="S::ceayala@ucdavis.edu::ea4473c7-f653-41b0-b4c2-304201fa2d35" providerId="AD" clId="Web-{AEF4EB61-4641-C96E-627E-B458B1B8E446}" dt="2024-02-21T00:36:29.283" v="3"/>
        <pc:sldMkLst>
          <pc:docMk/>
          <pc:sldMk cId="1450227180" sldId="265"/>
        </pc:sldMkLst>
      </pc:sldChg>
      <pc:sldChg chg="add">
        <pc:chgData name="Claudia Ayala" userId="S::ceayala@ucdavis.edu::ea4473c7-f653-41b0-b4c2-304201fa2d35" providerId="AD" clId="Web-{AEF4EB61-4641-C96E-627E-B458B1B8E446}" dt="2024-02-21T00:36:29.549" v="5"/>
        <pc:sldMkLst>
          <pc:docMk/>
          <pc:sldMk cId="1855200307" sldId="627"/>
        </pc:sldMkLst>
      </pc:sldChg>
      <pc:sldChg chg="add">
        <pc:chgData name="Claudia Ayala" userId="S::ceayala@ucdavis.edu::ea4473c7-f653-41b0-b4c2-304201fa2d35" providerId="AD" clId="Web-{AEF4EB61-4641-C96E-627E-B458B1B8E446}" dt="2024-02-21T00:36:29.705" v="6"/>
        <pc:sldMkLst>
          <pc:docMk/>
          <pc:sldMk cId="1511629325" sldId="628"/>
        </pc:sldMkLst>
      </pc:sldChg>
      <pc:sldMasterChg chg="replId modSldLayout">
        <pc:chgData name="Claudia Ayala" userId="S::ceayala@ucdavis.edu::ea4473c7-f653-41b0-b4c2-304201fa2d35" providerId="AD" clId="Web-{AEF4EB61-4641-C96E-627E-B458B1B8E446}" dt="2024-02-21T00:36:28.908" v="0"/>
        <pc:sldMasterMkLst>
          <pc:docMk/>
          <pc:sldMasterMk cId="3354852017" sldId="2147483696"/>
        </pc:sldMasterMkLst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1303965942" sldId="2147483697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762592605" sldId="2147483698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896902382" sldId="2147483699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631139363" sldId="2147483700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1773869701" sldId="2147483701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689195309" sldId="2147483702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2193009240" sldId="2147483703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1362155261" sldId="2147483704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3906925309" sldId="2147483705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1255157141" sldId="2147483706"/>
          </pc:sldLayoutMkLst>
        </pc:sldLayoutChg>
        <pc:sldLayoutChg chg="replI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3354852017" sldId="2147483696"/>
            <pc:sldLayoutMk cId="2521145207" sldId="2147483707"/>
          </pc:sldLayoutMkLst>
        </pc:sldLayoutChg>
      </pc:sldMasterChg>
      <pc:sldMasterChg chg="add addSldLayout">
        <pc:chgData name="Claudia Ayala" userId="S::ceayala@ucdavis.edu::ea4473c7-f653-41b0-b4c2-304201fa2d35" providerId="AD" clId="Web-{AEF4EB61-4641-C96E-627E-B458B1B8E446}" dt="2024-02-21T00:36:28.908" v="0"/>
        <pc:sldMasterMkLst>
          <pc:docMk/>
          <pc:sldMasterMk cId="1605367184" sldId="2147483708"/>
        </pc:sldMasterMkLst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327659264" sldId="2147483709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3566206274" sldId="2147483710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108186610" sldId="2147483711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2689911583" sldId="2147483712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937012218" sldId="2147483713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3223338849" sldId="2147483714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3619902573" sldId="2147483715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4229300307" sldId="2147483716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1776858190" sldId="2147483717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1998619571" sldId="2147483718"/>
          </pc:sldLayoutMkLst>
        </pc:sldLayoutChg>
        <pc:sldLayoutChg chg="add">
          <pc:chgData name="Claudia Ayala" userId="S::ceayala@ucdavis.edu::ea4473c7-f653-41b0-b4c2-304201fa2d35" providerId="AD" clId="Web-{AEF4EB61-4641-C96E-627E-B458B1B8E446}" dt="2024-02-21T00:36:28.908" v="0"/>
          <pc:sldLayoutMkLst>
            <pc:docMk/>
            <pc:sldMasterMk cId="1605367184" sldId="2147483708"/>
            <pc:sldLayoutMk cId="656747059" sldId="2147483719"/>
          </pc:sldLayoutMkLst>
        </pc:sldLayoutChg>
      </pc:sldMasterChg>
    </pc:docChg>
  </pc:docChgLst>
  <pc:docChgLst>
    <pc:chgData name="Gina Marie Giambruno" userId="92225441-41f5-42d7-9636-66673d1aa60a" providerId="ADAL" clId="{7AAD78B2-4EF0-4F3A-A5FA-E49878D95D61}"/>
    <pc:docChg chg="undo custSel addSld delSld modSld sldOrd delMainMaster">
      <pc:chgData name="Gina Marie Giambruno" userId="92225441-41f5-42d7-9636-66673d1aa60a" providerId="ADAL" clId="{7AAD78B2-4EF0-4F3A-A5FA-E49878D95D61}" dt="2023-09-15T03:39:40.275" v="4782" actId="20577"/>
      <pc:docMkLst>
        <pc:docMk/>
      </pc:docMkLst>
      <pc:sldChg chg="del">
        <pc:chgData name="Gina Marie Giambruno" userId="92225441-41f5-42d7-9636-66673d1aa60a" providerId="ADAL" clId="{7AAD78B2-4EF0-4F3A-A5FA-E49878D95D61}" dt="2023-08-23T21:43:01.310" v="104" actId="2696"/>
        <pc:sldMkLst>
          <pc:docMk/>
          <pc:sldMk cId="1642425379" sldId="256"/>
        </pc:sldMkLst>
      </pc:sldChg>
      <pc:sldChg chg="addSp delSp modSp mod">
        <pc:chgData name="Gina Marie Giambruno" userId="92225441-41f5-42d7-9636-66673d1aa60a" providerId="ADAL" clId="{7AAD78B2-4EF0-4F3A-A5FA-E49878D95D61}" dt="2023-08-25T17:46:48.320" v="3077" actId="26606"/>
        <pc:sldMkLst>
          <pc:docMk/>
          <pc:sldMk cId="145395459" sldId="257"/>
        </pc:sldMkLst>
        <pc:spChg chg="mod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4" creationId="{B51AFBA6-9E7A-4591-BCAE-9B1666F6826C}"/>
          </ac:spMkLst>
        </pc:spChg>
        <pc:spChg chg="add del">
          <ac:chgData name="Gina Marie Giambruno" userId="92225441-41f5-42d7-9636-66673d1aa60a" providerId="ADAL" clId="{7AAD78B2-4EF0-4F3A-A5FA-E49878D95D61}" dt="2023-08-25T17:46:36.831" v="3076" actId="26606"/>
          <ac:spMkLst>
            <pc:docMk/>
            <pc:sldMk cId="145395459" sldId="257"/>
            <ac:spMk id="104" creationId="{93245F62-CCC4-49E4-B95B-EA6C1E790510}"/>
          </ac:spMkLst>
        </pc:spChg>
        <pc:spChg chg="add del">
          <ac:chgData name="Gina Marie Giambruno" userId="92225441-41f5-42d7-9636-66673d1aa60a" providerId="ADAL" clId="{7AAD78B2-4EF0-4F3A-A5FA-E49878D95D61}" dt="2023-08-25T17:46:36.831" v="3076" actId="26606"/>
          <ac:spMkLst>
            <pc:docMk/>
            <pc:sldMk cId="145395459" sldId="257"/>
            <ac:spMk id="106" creationId="{E6C0DD6B-6AA3-448F-9B99-8386295BC1B4}"/>
          </ac:spMkLst>
        </pc:spChg>
        <pc:spChg chg="add del">
          <ac:chgData name="Gina Marie Giambruno" userId="92225441-41f5-42d7-9636-66673d1aa60a" providerId="ADAL" clId="{7AAD78B2-4EF0-4F3A-A5FA-E49878D95D61}" dt="2023-08-25T17:46:23.671" v="3069" actId="26606"/>
          <ac:spMkLst>
            <pc:docMk/>
            <pc:sldMk cId="145395459" sldId="257"/>
            <ac:spMk id="111" creationId="{F0A604E4-7307-451C-93BE-F1F7E1BF3BF8}"/>
          </ac:spMkLst>
        </pc:spChg>
        <pc:spChg chg="add del">
          <ac:chgData name="Gina Marie Giambruno" userId="92225441-41f5-42d7-9636-66673d1aa60a" providerId="ADAL" clId="{7AAD78B2-4EF0-4F3A-A5FA-E49878D95D61}" dt="2023-08-25T17:46:23.671" v="3069" actId="26606"/>
          <ac:spMkLst>
            <pc:docMk/>
            <pc:sldMk cId="145395459" sldId="257"/>
            <ac:spMk id="113" creationId="{F7F3A0AA-35E5-4085-942B-737839030604}"/>
          </ac:spMkLst>
        </pc:spChg>
        <pc:spChg chg="add del">
          <ac:chgData name="Gina Marie Giambruno" userId="92225441-41f5-42d7-9636-66673d1aa60a" providerId="ADAL" clId="{7AAD78B2-4EF0-4F3A-A5FA-E49878D95D61}" dt="2023-08-25T17:46:23.671" v="3069" actId="26606"/>
          <ac:spMkLst>
            <pc:docMk/>
            <pc:sldMk cId="145395459" sldId="257"/>
            <ac:spMk id="115" creationId="{402F5C38-C747-4173-ABBF-656E39E82130}"/>
          </ac:spMkLst>
        </pc:spChg>
        <pc:spChg chg="add del">
          <ac:chgData name="Gina Marie Giambruno" userId="92225441-41f5-42d7-9636-66673d1aa60a" providerId="ADAL" clId="{7AAD78B2-4EF0-4F3A-A5FA-E49878D95D61}" dt="2023-08-25T17:46:23.671" v="3069" actId="26606"/>
          <ac:spMkLst>
            <pc:docMk/>
            <pc:sldMk cId="145395459" sldId="257"/>
            <ac:spMk id="117" creationId="{E37EECFC-A684-4391-AE85-4CDAF5565F61}"/>
          </ac:spMkLst>
        </pc:spChg>
        <pc:spChg chg="add del">
          <ac:chgData name="Gina Marie Giambruno" userId="92225441-41f5-42d7-9636-66673d1aa60a" providerId="ADAL" clId="{7AAD78B2-4EF0-4F3A-A5FA-E49878D95D61}" dt="2023-08-25T17:46:25.515" v="3071" actId="26606"/>
          <ac:spMkLst>
            <pc:docMk/>
            <pc:sldMk cId="145395459" sldId="257"/>
            <ac:spMk id="120" creationId="{23D09407-53BC-485E-B4CE-BC5E4FC4B25B}"/>
          </ac:spMkLst>
        </pc:spChg>
        <pc:spChg chg="add del">
          <ac:chgData name="Gina Marie Giambruno" userId="92225441-41f5-42d7-9636-66673d1aa60a" providerId="ADAL" clId="{7AAD78B2-4EF0-4F3A-A5FA-E49878D95D61}" dt="2023-08-25T17:46:25.515" v="3071" actId="26606"/>
          <ac:spMkLst>
            <pc:docMk/>
            <pc:sldMk cId="145395459" sldId="257"/>
            <ac:spMk id="126" creationId="{921DB988-49FC-4608-B0A2-E2F3A4019041}"/>
          </ac:spMkLst>
        </pc:spChg>
        <pc:spChg chg="add del">
          <ac:chgData name="Gina Marie Giambruno" userId="92225441-41f5-42d7-9636-66673d1aa60a" providerId="ADAL" clId="{7AAD78B2-4EF0-4F3A-A5FA-E49878D95D61}" dt="2023-08-25T17:46:28.377" v="3073" actId="26606"/>
          <ac:spMkLst>
            <pc:docMk/>
            <pc:sldMk cId="145395459" sldId="257"/>
            <ac:spMk id="130" creationId="{A4AC5506-6312-4701-8D3C-40187889A947}"/>
          </ac:spMkLst>
        </pc:spChg>
        <pc:spChg chg="add del">
          <ac:chgData name="Gina Marie Giambruno" userId="92225441-41f5-42d7-9636-66673d1aa60a" providerId="ADAL" clId="{7AAD78B2-4EF0-4F3A-A5FA-E49878D95D61}" dt="2023-08-25T17:46:36.827" v="3075" actId="26606"/>
          <ac:spMkLst>
            <pc:docMk/>
            <pc:sldMk cId="145395459" sldId="257"/>
            <ac:spMk id="132" creationId="{6DBF50F6-DD88-4D9F-B7D3-79B989980940}"/>
          </ac:spMkLst>
        </pc:spChg>
        <pc:spChg chg="add del">
          <ac:chgData name="Gina Marie Giambruno" userId="92225441-41f5-42d7-9636-66673d1aa60a" providerId="ADAL" clId="{7AAD78B2-4EF0-4F3A-A5FA-E49878D95D61}" dt="2023-08-25T17:46:36.827" v="3075" actId="26606"/>
          <ac:spMkLst>
            <pc:docMk/>
            <pc:sldMk cId="145395459" sldId="257"/>
            <ac:spMk id="133" creationId="{916BBDC2-6929-469E-B7C4-A03E77BF94B0}"/>
          </ac:spMkLst>
        </pc:spChg>
        <pc:spChg chg="add del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38" creationId="{8555C5B3-193A-4749-9AFD-682E53CDDE8F}"/>
          </ac:spMkLst>
        </pc:spChg>
        <pc:spChg chg="add del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39" creationId="{2EAE06A6-F76A-41C9-827A-C561B004485C}"/>
          </ac:spMkLst>
        </pc:spChg>
        <pc:spChg chg="add del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40" creationId="{89F9D4E8-0639-444B-949B-9518585061AF}"/>
          </ac:spMkLst>
        </pc:spChg>
        <pc:spChg chg="add del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41" creationId="{7E3DA7A2-ED70-4BBA-AB72-00AD461FA405}"/>
          </ac:spMkLst>
        </pc:spChg>
        <pc:spChg chg="add del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42" creationId="{FC485432-3647-4218-B5D3-15D3FA222B13}"/>
          </ac:spMkLst>
        </pc:spChg>
        <pc:spChg chg="add del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43" creationId="{F4AFDDCA-6ABA-4D23-8A5C-1BF0F4308148}"/>
          </ac:spMkLst>
        </pc:spChg>
        <pc:spChg chg="add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48" creationId="{93245F62-CCC4-49E4-B95B-EA6C1E790510}"/>
          </ac:spMkLst>
        </pc:spChg>
        <pc:spChg chg="add">
          <ac:chgData name="Gina Marie Giambruno" userId="92225441-41f5-42d7-9636-66673d1aa60a" providerId="ADAL" clId="{7AAD78B2-4EF0-4F3A-A5FA-E49878D95D61}" dt="2023-08-25T17:46:48.320" v="3077" actId="26606"/>
          <ac:spMkLst>
            <pc:docMk/>
            <pc:sldMk cId="145395459" sldId="257"/>
            <ac:spMk id="150" creationId="{E6C0DD6B-6AA3-448F-9B99-8386295BC1B4}"/>
          </ac:spMkLst>
        </pc:spChg>
        <pc:grpChg chg="add del">
          <ac:chgData name="Gina Marie Giambruno" userId="92225441-41f5-42d7-9636-66673d1aa60a" providerId="ADAL" clId="{7AAD78B2-4EF0-4F3A-A5FA-E49878D95D61}" dt="2023-08-25T17:46:25.515" v="3071" actId="26606"/>
          <ac:grpSpMkLst>
            <pc:docMk/>
            <pc:sldMk cId="145395459" sldId="257"/>
            <ac:grpSpMk id="121" creationId="{383C2651-AE0C-4AE4-8725-E2F9414FE219}"/>
          </ac:grpSpMkLst>
        </pc:grpChg>
        <pc:grpChg chg="add del">
          <ac:chgData name="Gina Marie Giambruno" userId="92225441-41f5-42d7-9636-66673d1aa60a" providerId="ADAL" clId="{7AAD78B2-4EF0-4F3A-A5FA-E49878D95D61}" dt="2023-08-25T17:46:25.515" v="3071" actId="26606"/>
          <ac:grpSpMkLst>
            <pc:docMk/>
            <pc:sldMk cId="145395459" sldId="257"/>
            <ac:grpSpMk id="127" creationId="{E9B930FD-8671-4C4C-ADCF-73AC1D0CD417}"/>
          </ac:grpSpMkLst>
        </pc:grpChg>
        <pc:grpChg chg="add del">
          <ac:chgData name="Gina Marie Giambruno" userId="92225441-41f5-42d7-9636-66673d1aa60a" providerId="ADAL" clId="{7AAD78B2-4EF0-4F3A-A5FA-E49878D95D61}" dt="2023-08-25T17:46:36.827" v="3075" actId="26606"/>
          <ac:grpSpMkLst>
            <pc:docMk/>
            <pc:sldMk cId="145395459" sldId="257"/>
            <ac:grpSpMk id="134" creationId="{C344E6B5-C9F5-4338-9E33-003B12373104}"/>
          </ac:grpSpMkLst>
        </pc:grpChg>
        <pc:grpChg chg="add del">
          <ac:chgData name="Gina Marie Giambruno" userId="92225441-41f5-42d7-9636-66673d1aa60a" providerId="ADAL" clId="{7AAD78B2-4EF0-4F3A-A5FA-E49878D95D61}" dt="2023-08-25T17:46:36.827" v="3075" actId="26606"/>
          <ac:grpSpMkLst>
            <pc:docMk/>
            <pc:sldMk cId="145395459" sldId="257"/>
            <ac:grpSpMk id="136" creationId="{FDFEDBF7-8E2C-46B8-9095-AE1D77E21773}"/>
          </ac:grpSpMkLst>
        </pc:grpChg>
        <pc:picChg chg="mod">
          <ac:chgData name="Gina Marie Giambruno" userId="92225441-41f5-42d7-9636-66673d1aa60a" providerId="ADAL" clId="{7AAD78B2-4EF0-4F3A-A5FA-E49878D95D61}" dt="2023-08-25T17:46:48.320" v="3077" actId="26606"/>
          <ac:picMkLst>
            <pc:docMk/>
            <pc:sldMk cId="145395459" sldId="257"/>
            <ac:picMk id="6" creationId="{69ED90DF-A486-4BA9-8F65-C9EC6863019B}"/>
          </ac:picMkLst>
        </pc:picChg>
      </pc:sldChg>
      <pc:sldChg chg="del">
        <pc:chgData name="Gina Marie Giambruno" userId="92225441-41f5-42d7-9636-66673d1aa60a" providerId="ADAL" clId="{7AAD78B2-4EF0-4F3A-A5FA-E49878D95D61}" dt="2023-09-11T17:53:49.266" v="4121" actId="2696"/>
        <pc:sldMkLst>
          <pc:docMk/>
          <pc:sldMk cId="3864708789" sldId="258"/>
        </pc:sldMkLst>
      </pc:sldChg>
      <pc:sldChg chg="del">
        <pc:chgData name="Gina Marie Giambruno" userId="92225441-41f5-42d7-9636-66673d1aa60a" providerId="ADAL" clId="{7AAD78B2-4EF0-4F3A-A5FA-E49878D95D61}" dt="2023-08-23T21:42:53.555" v="102" actId="2696"/>
        <pc:sldMkLst>
          <pc:docMk/>
          <pc:sldMk cId="2671804866" sldId="259"/>
        </pc:sldMkLst>
      </pc:sldChg>
      <pc:sldChg chg="del">
        <pc:chgData name="Gina Marie Giambruno" userId="92225441-41f5-42d7-9636-66673d1aa60a" providerId="ADAL" clId="{7AAD78B2-4EF0-4F3A-A5FA-E49878D95D61}" dt="2023-08-23T21:42:50.196" v="101" actId="2696"/>
        <pc:sldMkLst>
          <pc:docMk/>
          <pc:sldMk cId="2077168318" sldId="263"/>
        </pc:sldMkLst>
      </pc:sldChg>
      <pc:sldChg chg="del">
        <pc:chgData name="Gina Marie Giambruno" userId="92225441-41f5-42d7-9636-66673d1aa60a" providerId="ADAL" clId="{7AAD78B2-4EF0-4F3A-A5FA-E49878D95D61}" dt="2023-08-23T21:42:42.960" v="100" actId="2696"/>
        <pc:sldMkLst>
          <pc:docMk/>
          <pc:sldMk cId="2826751402" sldId="264"/>
        </pc:sldMkLst>
      </pc:sldChg>
      <pc:sldChg chg="del">
        <pc:chgData name="Gina Marie Giambruno" userId="92225441-41f5-42d7-9636-66673d1aa60a" providerId="ADAL" clId="{7AAD78B2-4EF0-4F3A-A5FA-E49878D95D61}" dt="2023-08-23T21:42:38.977" v="99" actId="2696"/>
        <pc:sldMkLst>
          <pc:docMk/>
          <pc:sldMk cId="3992198069" sldId="265"/>
        </pc:sldMkLst>
      </pc:sldChg>
      <pc:sldChg chg="del">
        <pc:chgData name="Gina Marie Giambruno" userId="92225441-41f5-42d7-9636-66673d1aa60a" providerId="ADAL" clId="{7AAD78B2-4EF0-4F3A-A5FA-E49878D95D61}" dt="2023-08-23T21:43:03.935" v="105" actId="2696"/>
        <pc:sldMkLst>
          <pc:docMk/>
          <pc:sldMk cId="2243494996" sldId="277"/>
        </pc:sldMkLst>
      </pc:sldChg>
      <pc:sldChg chg="del">
        <pc:chgData name="Gina Marie Giambruno" userId="92225441-41f5-42d7-9636-66673d1aa60a" providerId="ADAL" clId="{7AAD78B2-4EF0-4F3A-A5FA-E49878D95D61}" dt="2023-08-23T21:43:09.338" v="106" actId="2696"/>
        <pc:sldMkLst>
          <pc:docMk/>
          <pc:sldMk cId="1418789964" sldId="286"/>
        </pc:sldMkLst>
      </pc:sldChg>
      <pc:sldChg chg="addSp delSp modSp mod">
        <pc:chgData name="Gina Marie Giambruno" userId="92225441-41f5-42d7-9636-66673d1aa60a" providerId="ADAL" clId="{7AAD78B2-4EF0-4F3A-A5FA-E49878D95D61}" dt="2023-09-14T19:46:47.876" v="4721" actId="255"/>
        <pc:sldMkLst>
          <pc:docMk/>
          <pc:sldMk cId="1276371665" sldId="528"/>
        </pc:sldMkLst>
        <pc:spChg chg="mod">
          <ac:chgData name="Gina Marie Giambruno" userId="92225441-41f5-42d7-9636-66673d1aa60a" providerId="ADAL" clId="{7AAD78B2-4EF0-4F3A-A5FA-E49878D95D61}" dt="2023-09-14T19:35:50.468" v="4646" actId="26606"/>
          <ac:spMkLst>
            <pc:docMk/>
            <pc:sldMk cId="1276371665" sldId="528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7AAD78B2-4EF0-4F3A-A5FA-E49878D95D61}" dt="2023-09-14T19:46:47.876" v="4721" actId="255"/>
          <ac:spMkLst>
            <pc:docMk/>
            <pc:sldMk cId="1276371665" sldId="528"/>
            <ac:spMk id="3" creationId="{5CAE4B7F-0674-492E-A0B6-8D314EF81E12}"/>
          </ac:spMkLst>
        </pc:spChg>
        <pc:spChg chg="del">
          <ac:chgData name="Gina Marie Giambruno" userId="92225441-41f5-42d7-9636-66673d1aa60a" providerId="ADAL" clId="{7AAD78B2-4EF0-4F3A-A5FA-E49878D95D61}" dt="2023-09-14T19:35:50.468" v="4646" actId="26606"/>
          <ac:spMkLst>
            <pc:docMk/>
            <pc:sldMk cId="1276371665" sldId="528"/>
            <ac:spMk id="11" creationId="{21540236-BFD5-4A9D-8840-4703E7F76825}"/>
          </ac:spMkLst>
        </pc:spChg>
        <pc:spChg chg="del">
          <ac:chgData name="Gina Marie Giambruno" userId="92225441-41f5-42d7-9636-66673d1aa60a" providerId="ADAL" clId="{7AAD78B2-4EF0-4F3A-A5FA-E49878D95D61}" dt="2023-09-14T19:35:50.468" v="4646" actId="26606"/>
          <ac:spMkLst>
            <pc:docMk/>
            <pc:sldMk cId="1276371665" sldId="528"/>
            <ac:spMk id="12" creationId="{2C61293E-6EBE-43EF-A52C-9BEBFD7679D4}"/>
          </ac:spMkLst>
        </pc:spChg>
        <pc:spChg chg="add">
          <ac:chgData name="Gina Marie Giambruno" userId="92225441-41f5-42d7-9636-66673d1aa60a" providerId="ADAL" clId="{7AAD78B2-4EF0-4F3A-A5FA-E49878D95D61}" dt="2023-09-14T19:35:50.468" v="4646" actId="26606"/>
          <ac:spMkLst>
            <pc:docMk/>
            <pc:sldMk cId="1276371665" sldId="528"/>
            <ac:spMk id="18" creationId="{C0763A76-9F1C-4FC5-82B7-DD475DA461B2}"/>
          </ac:spMkLst>
        </pc:spChg>
        <pc:spChg chg="add">
          <ac:chgData name="Gina Marie Giambruno" userId="92225441-41f5-42d7-9636-66673d1aa60a" providerId="ADAL" clId="{7AAD78B2-4EF0-4F3A-A5FA-E49878D95D61}" dt="2023-09-14T19:35:50.468" v="4646" actId="26606"/>
          <ac:spMkLst>
            <pc:docMk/>
            <pc:sldMk cId="1276371665" sldId="528"/>
            <ac:spMk id="20" creationId="{E81BF4F6-F2CF-4984-9D14-D6966D92F99F}"/>
          </ac:spMkLst>
        </pc:spChg>
        <pc:picChg chg="mod ord">
          <ac:chgData name="Gina Marie Giambruno" userId="92225441-41f5-42d7-9636-66673d1aa60a" providerId="ADAL" clId="{7AAD78B2-4EF0-4F3A-A5FA-E49878D95D61}" dt="2023-09-14T19:37:17.845" v="4679" actId="1076"/>
          <ac:picMkLst>
            <pc:docMk/>
            <pc:sldMk cId="1276371665" sldId="528"/>
            <ac:picMk id="13" creationId="{DA6834A7-9432-4FA4-B27C-F4DD6A9F6373}"/>
          </ac:picMkLst>
        </pc:picChg>
      </pc:sldChg>
      <pc:sldChg chg="del">
        <pc:chgData name="Gina Marie Giambruno" userId="92225441-41f5-42d7-9636-66673d1aa60a" providerId="ADAL" clId="{7AAD78B2-4EF0-4F3A-A5FA-E49878D95D61}" dt="2023-08-23T21:42:57.902" v="103" actId="2696"/>
        <pc:sldMkLst>
          <pc:docMk/>
          <pc:sldMk cId="550327855" sldId="529"/>
        </pc:sldMkLst>
      </pc:sldChg>
      <pc:sldChg chg="del">
        <pc:chgData name="Gina Marie Giambruno" userId="92225441-41f5-42d7-9636-66673d1aa60a" providerId="ADAL" clId="{7AAD78B2-4EF0-4F3A-A5FA-E49878D95D61}" dt="2023-08-23T21:43:12.785" v="107" actId="2696"/>
        <pc:sldMkLst>
          <pc:docMk/>
          <pc:sldMk cId="3321440841" sldId="530"/>
        </pc:sldMkLst>
      </pc:sldChg>
      <pc:sldChg chg="del">
        <pc:chgData name="Gina Marie Giambruno" userId="92225441-41f5-42d7-9636-66673d1aa60a" providerId="ADAL" clId="{7AAD78B2-4EF0-4F3A-A5FA-E49878D95D61}" dt="2023-08-23T21:42:35.661" v="98" actId="2696"/>
        <pc:sldMkLst>
          <pc:docMk/>
          <pc:sldMk cId="2642749464" sldId="531"/>
        </pc:sldMkLst>
      </pc:sldChg>
      <pc:sldChg chg="modSp mod">
        <pc:chgData name="Gina Marie Giambruno" userId="92225441-41f5-42d7-9636-66673d1aa60a" providerId="ADAL" clId="{7AAD78B2-4EF0-4F3A-A5FA-E49878D95D61}" dt="2023-08-23T21:49:14.434" v="171" actId="27636"/>
        <pc:sldMkLst>
          <pc:docMk/>
          <pc:sldMk cId="1601575962" sldId="532"/>
        </pc:sldMkLst>
        <pc:spChg chg="mod">
          <ac:chgData name="Gina Marie Giambruno" userId="92225441-41f5-42d7-9636-66673d1aa60a" providerId="ADAL" clId="{7AAD78B2-4EF0-4F3A-A5FA-E49878D95D61}" dt="2023-08-23T21:49:14.434" v="171" actId="27636"/>
          <ac:spMkLst>
            <pc:docMk/>
            <pc:sldMk cId="1601575962" sldId="532"/>
            <ac:spMk id="17" creationId="{D4828B3E-3CBE-6E1D-DD8B-E02544FB6224}"/>
          </ac:spMkLst>
        </pc:spChg>
      </pc:sldChg>
      <pc:sldChg chg="del">
        <pc:chgData name="Gina Marie Giambruno" userId="92225441-41f5-42d7-9636-66673d1aa60a" providerId="ADAL" clId="{7AAD78B2-4EF0-4F3A-A5FA-E49878D95D61}" dt="2023-08-23T21:43:30.312" v="108" actId="2696"/>
        <pc:sldMkLst>
          <pc:docMk/>
          <pc:sldMk cId="839412474" sldId="535"/>
        </pc:sldMkLst>
      </pc:sldChg>
      <pc:sldChg chg="del">
        <pc:chgData name="Gina Marie Giambruno" userId="92225441-41f5-42d7-9636-66673d1aa60a" providerId="ADAL" clId="{7AAD78B2-4EF0-4F3A-A5FA-E49878D95D61}" dt="2023-08-23T21:43:34.593" v="109" actId="2696"/>
        <pc:sldMkLst>
          <pc:docMk/>
          <pc:sldMk cId="3783865020" sldId="536"/>
        </pc:sldMkLst>
      </pc:sldChg>
      <pc:sldChg chg="del">
        <pc:chgData name="Gina Marie Giambruno" userId="92225441-41f5-42d7-9636-66673d1aa60a" providerId="ADAL" clId="{7AAD78B2-4EF0-4F3A-A5FA-E49878D95D61}" dt="2023-08-23T21:43:38.954" v="110" actId="2696"/>
        <pc:sldMkLst>
          <pc:docMk/>
          <pc:sldMk cId="1362262165" sldId="537"/>
        </pc:sldMkLst>
      </pc:sldChg>
      <pc:sldChg chg="del">
        <pc:chgData name="Gina Marie Giambruno" userId="92225441-41f5-42d7-9636-66673d1aa60a" providerId="ADAL" clId="{7AAD78B2-4EF0-4F3A-A5FA-E49878D95D61}" dt="2023-08-23T21:43:41.824" v="111" actId="2696"/>
        <pc:sldMkLst>
          <pc:docMk/>
          <pc:sldMk cId="1240694029" sldId="540"/>
        </pc:sldMkLst>
      </pc:sldChg>
      <pc:sldChg chg="modSp mod ord">
        <pc:chgData name="Gina Marie Giambruno" userId="92225441-41f5-42d7-9636-66673d1aa60a" providerId="ADAL" clId="{7AAD78B2-4EF0-4F3A-A5FA-E49878D95D61}" dt="2023-09-14T22:13:31.289" v="4752"/>
        <pc:sldMkLst>
          <pc:docMk/>
          <pc:sldMk cId="4238803688" sldId="551"/>
        </pc:sldMkLst>
        <pc:spChg chg="mod">
          <ac:chgData name="Gina Marie Giambruno" userId="92225441-41f5-42d7-9636-66673d1aa60a" providerId="ADAL" clId="{7AAD78B2-4EF0-4F3A-A5FA-E49878D95D61}" dt="2023-09-12T22:43:14.435" v="4124" actId="20577"/>
          <ac:spMkLst>
            <pc:docMk/>
            <pc:sldMk cId="4238803688" sldId="551"/>
            <ac:spMk id="3" creationId="{536FCA02-B5B5-039C-9409-F85B0F181D6C}"/>
          </ac:spMkLst>
        </pc:spChg>
      </pc:sldChg>
      <pc:sldChg chg="del">
        <pc:chgData name="Gina Marie Giambruno" userId="92225441-41f5-42d7-9636-66673d1aa60a" providerId="ADAL" clId="{7AAD78B2-4EF0-4F3A-A5FA-E49878D95D61}" dt="2023-08-23T21:40:39.963" v="72" actId="2696"/>
        <pc:sldMkLst>
          <pc:docMk/>
          <pc:sldMk cId="1939149350" sldId="552"/>
        </pc:sldMkLst>
      </pc:sldChg>
      <pc:sldChg chg="modSp mod ord">
        <pc:chgData name="Gina Marie Giambruno" userId="92225441-41f5-42d7-9636-66673d1aa60a" providerId="ADAL" clId="{7AAD78B2-4EF0-4F3A-A5FA-E49878D95D61}" dt="2023-09-14T22:13:40.488" v="4754"/>
        <pc:sldMkLst>
          <pc:docMk/>
          <pc:sldMk cId="2038366355" sldId="553"/>
        </pc:sldMkLst>
        <pc:spChg chg="mod">
          <ac:chgData name="Gina Marie Giambruno" userId="92225441-41f5-42d7-9636-66673d1aa60a" providerId="ADAL" clId="{7AAD78B2-4EF0-4F3A-A5FA-E49878D95D61}" dt="2023-09-08T22:39:19.801" v="4119" actId="20577"/>
          <ac:spMkLst>
            <pc:docMk/>
            <pc:sldMk cId="2038366355" sldId="553"/>
            <ac:spMk id="3" creationId="{536FCA02-B5B5-039C-9409-F85B0F181D6C}"/>
          </ac:spMkLst>
        </pc:spChg>
      </pc:sldChg>
      <pc:sldChg chg="addSp delSp modSp mod setBg addAnim delAnim">
        <pc:chgData name="Gina Marie Giambruno" userId="92225441-41f5-42d7-9636-66673d1aa60a" providerId="ADAL" clId="{7AAD78B2-4EF0-4F3A-A5FA-E49878D95D61}" dt="2023-09-14T19:55:40.896" v="4735" actId="20577"/>
        <pc:sldMkLst>
          <pc:docMk/>
          <pc:sldMk cId="1433986011" sldId="554"/>
        </pc:sldMkLst>
        <pc:spChg chg="mod">
          <ac:chgData name="Gina Marie Giambruno" userId="92225441-41f5-42d7-9636-66673d1aa60a" providerId="ADAL" clId="{7AAD78B2-4EF0-4F3A-A5FA-E49878D95D61}" dt="2023-09-14T19:55:40.896" v="4735" actId="20577"/>
          <ac:spMkLst>
            <pc:docMk/>
            <pc:sldMk cId="1433986011" sldId="554"/>
            <ac:spMk id="2" creationId="{E5A20A62-0ABE-C7E4-349D-953B96542126}"/>
          </ac:spMkLst>
        </pc:spChg>
        <pc:spChg chg="mod">
          <ac:chgData name="Gina Marie Giambruno" userId="92225441-41f5-42d7-9636-66673d1aa60a" providerId="ADAL" clId="{7AAD78B2-4EF0-4F3A-A5FA-E49878D95D61}" dt="2023-09-14T19:55:33.324" v="4732" actId="26606"/>
          <ac:spMkLst>
            <pc:docMk/>
            <pc:sldMk cId="1433986011" sldId="554"/>
            <ac:spMk id="3" creationId="{9D5C5AF3-F5B0-193E-14BF-4F0AA6354849}"/>
          </ac:spMkLst>
        </pc:spChg>
        <pc:spChg chg="add del">
          <ac:chgData name="Gina Marie Giambruno" userId="92225441-41f5-42d7-9636-66673d1aa60a" providerId="ADAL" clId="{7AAD78B2-4EF0-4F3A-A5FA-E49878D95D61}" dt="2023-09-14T19:55:33.299" v="4731" actId="26606"/>
          <ac:spMkLst>
            <pc:docMk/>
            <pc:sldMk cId="1433986011" sldId="554"/>
            <ac:spMk id="9" creationId="{8D06CE56-3881-4ADA-8CEF-D18B02C242A3}"/>
          </ac:spMkLst>
        </pc:spChg>
        <pc:spChg chg="add del">
          <ac:chgData name="Gina Marie Giambruno" userId="92225441-41f5-42d7-9636-66673d1aa60a" providerId="ADAL" clId="{7AAD78B2-4EF0-4F3A-A5FA-E49878D95D61}" dt="2023-09-14T19:55:33.299" v="4731" actId="26606"/>
          <ac:spMkLst>
            <pc:docMk/>
            <pc:sldMk cId="1433986011" sldId="554"/>
            <ac:spMk id="11" creationId="{79F3C543-62EC-4433-9C93-A2CD8764E9B4}"/>
          </ac:spMkLst>
        </pc:spChg>
        <pc:spChg chg="add del">
          <ac:chgData name="Gina Marie Giambruno" userId="92225441-41f5-42d7-9636-66673d1aa60a" providerId="ADAL" clId="{7AAD78B2-4EF0-4F3A-A5FA-E49878D95D61}" dt="2023-09-14T19:55:33.299" v="4731" actId="26606"/>
          <ac:spMkLst>
            <pc:docMk/>
            <pc:sldMk cId="1433986011" sldId="554"/>
            <ac:spMk id="13" creationId="{C7B352FC-1F44-4AB9-A2BD-FBF231C6B1C1}"/>
          </ac:spMkLst>
        </pc:spChg>
        <pc:spChg chg="add del">
          <ac:chgData name="Gina Marie Giambruno" userId="92225441-41f5-42d7-9636-66673d1aa60a" providerId="ADAL" clId="{7AAD78B2-4EF0-4F3A-A5FA-E49878D95D61}" dt="2023-09-14T19:55:33.299" v="4731" actId="26606"/>
          <ac:spMkLst>
            <pc:docMk/>
            <pc:sldMk cId="1433986011" sldId="554"/>
            <ac:spMk id="15" creationId="{0ADDB668-2CA4-4D2B-9C34-3487CA330BA8}"/>
          </ac:spMkLst>
        </pc:spChg>
        <pc:spChg chg="add del">
          <ac:chgData name="Gina Marie Giambruno" userId="92225441-41f5-42d7-9636-66673d1aa60a" providerId="ADAL" clId="{7AAD78B2-4EF0-4F3A-A5FA-E49878D95D61}" dt="2023-09-14T19:55:33.299" v="4731" actId="26606"/>
          <ac:spMkLst>
            <pc:docMk/>
            <pc:sldMk cId="1433986011" sldId="554"/>
            <ac:spMk id="17" creationId="{2568BC19-F052-4108-93E1-6A3D1DEC072F}"/>
          </ac:spMkLst>
        </pc:spChg>
        <pc:spChg chg="add del">
          <ac:chgData name="Gina Marie Giambruno" userId="92225441-41f5-42d7-9636-66673d1aa60a" providerId="ADAL" clId="{7AAD78B2-4EF0-4F3A-A5FA-E49878D95D61}" dt="2023-09-14T19:55:33.299" v="4731" actId="26606"/>
          <ac:spMkLst>
            <pc:docMk/>
            <pc:sldMk cId="1433986011" sldId="554"/>
            <ac:spMk id="19" creationId="{D5FD337D-4D6B-4C8B-B6F5-121097E09881}"/>
          </ac:spMkLst>
        </pc:spChg>
        <pc:spChg chg="add">
          <ac:chgData name="Gina Marie Giambruno" userId="92225441-41f5-42d7-9636-66673d1aa60a" providerId="ADAL" clId="{7AAD78B2-4EF0-4F3A-A5FA-E49878D95D61}" dt="2023-09-14T19:55:33.324" v="4732" actId="26606"/>
          <ac:spMkLst>
            <pc:docMk/>
            <pc:sldMk cId="1433986011" sldId="554"/>
            <ac:spMk id="21" creationId="{8D06CE56-3881-4ADA-8CEF-D18B02C242A3}"/>
          </ac:spMkLst>
        </pc:spChg>
        <pc:spChg chg="add">
          <ac:chgData name="Gina Marie Giambruno" userId="92225441-41f5-42d7-9636-66673d1aa60a" providerId="ADAL" clId="{7AAD78B2-4EF0-4F3A-A5FA-E49878D95D61}" dt="2023-09-14T19:55:33.324" v="4732" actId="26606"/>
          <ac:spMkLst>
            <pc:docMk/>
            <pc:sldMk cId="1433986011" sldId="554"/>
            <ac:spMk id="22" creationId="{79F3C543-62EC-4433-9C93-A2CD8764E9B4}"/>
          </ac:spMkLst>
        </pc:spChg>
        <pc:spChg chg="add">
          <ac:chgData name="Gina Marie Giambruno" userId="92225441-41f5-42d7-9636-66673d1aa60a" providerId="ADAL" clId="{7AAD78B2-4EF0-4F3A-A5FA-E49878D95D61}" dt="2023-09-14T19:55:33.324" v="4732" actId="26606"/>
          <ac:spMkLst>
            <pc:docMk/>
            <pc:sldMk cId="1433986011" sldId="554"/>
            <ac:spMk id="24" creationId="{D5B012D8-7F27-4758-9AC6-C889B154BD73}"/>
          </ac:spMkLst>
        </pc:spChg>
        <pc:spChg chg="add">
          <ac:chgData name="Gina Marie Giambruno" userId="92225441-41f5-42d7-9636-66673d1aa60a" providerId="ADAL" clId="{7AAD78B2-4EF0-4F3A-A5FA-E49878D95D61}" dt="2023-09-14T19:55:33.324" v="4732" actId="26606"/>
          <ac:spMkLst>
            <pc:docMk/>
            <pc:sldMk cId="1433986011" sldId="554"/>
            <ac:spMk id="25" creationId="{4063B759-00FC-46D1-9898-8E8625268FAF}"/>
          </ac:spMkLst>
        </pc:spChg>
        <pc:picChg chg="add del">
          <ac:chgData name="Gina Marie Giambruno" userId="92225441-41f5-42d7-9636-66673d1aa60a" providerId="ADAL" clId="{7AAD78B2-4EF0-4F3A-A5FA-E49878D95D61}" dt="2023-09-14T19:55:33.299" v="4731" actId="26606"/>
          <ac:picMkLst>
            <pc:docMk/>
            <pc:sldMk cId="1433986011" sldId="554"/>
            <ac:picMk id="5" creationId="{13B9304B-E540-19BE-09DB-44D70F483927}"/>
          </ac:picMkLst>
        </pc:picChg>
        <pc:picChg chg="add">
          <ac:chgData name="Gina Marie Giambruno" userId="92225441-41f5-42d7-9636-66673d1aa60a" providerId="ADAL" clId="{7AAD78B2-4EF0-4F3A-A5FA-E49878D95D61}" dt="2023-09-14T19:55:33.324" v="4732" actId="26606"/>
          <ac:picMkLst>
            <pc:docMk/>
            <pc:sldMk cId="1433986011" sldId="554"/>
            <ac:picMk id="23" creationId="{AABEA4AB-732F-1A7B-F330-CB55B5C22127}"/>
          </ac:picMkLst>
        </pc:picChg>
      </pc:sldChg>
      <pc:sldChg chg="addSp delSp modSp mod">
        <pc:chgData name="Gina Marie Giambruno" userId="92225441-41f5-42d7-9636-66673d1aa60a" providerId="ADAL" clId="{7AAD78B2-4EF0-4F3A-A5FA-E49878D95D61}" dt="2023-08-31T17:24:22.642" v="3116" actId="20577"/>
        <pc:sldMkLst>
          <pc:docMk/>
          <pc:sldMk cId="3422963535" sldId="555"/>
        </pc:sldMkLst>
        <pc:spChg chg="add mod">
          <ac:chgData name="Gina Marie Giambruno" userId="92225441-41f5-42d7-9636-66673d1aa60a" providerId="ADAL" clId="{7AAD78B2-4EF0-4F3A-A5FA-E49878D95D61}" dt="2023-08-31T17:24:22.642" v="3116" actId="20577"/>
          <ac:spMkLst>
            <pc:docMk/>
            <pc:sldMk cId="3422963535" sldId="555"/>
            <ac:spMk id="2" creationId="{5285C2BB-BB7B-E77F-5F84-0FD70FD537D5}"/>
          </ac:spMkLst>
        </pc:spChg>
        <pc:spChg chg="add del mod">
          <ac:chgData name="Gina Marie Giambruno" userId="92225441-41f5-42d7-9636-66673d1aa60a" providerId="ADAL" clId="{7AAD78B2-4EF0-4F3A-A5FA-E49878D95D61}" dt="2023-08-23T21:45:59.612" v="116" actId="21"/>
          <ac:spMkLst>
            <pc:docMk/>
            <pc:sldMk cId="3422963535" sldId="555"/>
            <ac:spMk id="5" creationId="{D2C22BC8-10A8-8347-DE49-98D8D5B19421}"/>
          </ac:spMkLst>
        </pc:spChg>
        <pc:spChg chg="add del">
          <ac:chgData name="Gina Marie Giambruno" userId="92225441-41f5-42d7-9636-66673d1aa60a" providerId="ADAL" clId="{7AAD78B2-4EF0-4F3A-A5FA-E49878D95D61}" dt="2023-08-23T21:46:34.471" v="128" actId="26606"/>
          <ac:spMkLst>
            <pc:docMk/>
            <pc:sldMk cId="3422963535" sldId="555"/>
            <ac:spMk id="31" creationId="{433FE54A-A994-42FB-94E0-168474F6B9D8}"/>
          </ac:spMkLst>
        </pc:spChg>
        <pc:spChg chg="add del">
          <ac:chgData name="Gina Marie Giambruno" userId="92225441-41f5-42d7-9636-66673d1aa60a" providerId="ADAL" clId="{7AAD78B2-4EF0-4F3A-A5FA-E49878D95D61}" dt="2023-08-23T21:46:34.471" v="128" actId="26606"/>
          <ac:spMkLst>
            <pc:docMk/>
            <pc:sldMk cId="3422963535" sldId="555"/>
            <ac:spMk id="32" creationId="{FFD7B477-8513-4219-81DB-3A481B53EC7E}"/>
          </ac:spMkLst>
        </pc:spChg>
        <pc:spChg chg="add del">
          <ac:chgData name="Gina Marie Giambruno" userId="92225441-41f5-42d7-9636-66673d1aa60a" providerId="ADAL" clId="{7AAD78B2-4EF0-4F3A-A5FA-E49878D95D61}" dt="2023-08-23T21:46:34.471" v="128" actId="26606"/>
          <ac:spMkLst>
            <pc:docMk/>
            <pc:sldMk cId="3422963535" sldId="555"/>
            <ac:spMk id="33" creationId="{F16BB282-D67A-4262-B395-9B9E59382957}"/>
          </ac:spMkLst>
        </pc:spChg>
        <pc:spChg chg="add del">
          <ac:chgData name="Gina Marie Giambruno" userId="92225441-41f5-42d7-9636-66673d1aa60a" providerId="ADAL" clId="{7AAD78B2-4EF0-4F3A-A5FA-E49878D95D61}" dt="2023-08-23T21:46:17.212" v="119" actId="26606"/>
          <ac:spMkLst>
            <pc:docMk/>
            <pc:sldMk cId="3422963535" sldId="555"/>
            <ac:spMk id="38" creationId="{726908CC-6AC4-4222-8250-B90B6072E8AC}"/>
          </ac:spMkLst>
        </pc:spChg>
        <pc:spChg chg="add del">
          <ac:chgData name="Gina Marie Giambruno" userId="92225441-41f5-42d7-9636-66673d1aa60a" providerId="ADAL" clId="{7AAD78B2-4EF0-4F3A-A5FA-E49878D95D61}" dt="2023-08-23T21:46:17.212" v="119" actId="26606"/>
          <ac:spMkLst>
            <pc:docMk/>
            <pc:sldMk cId="3422963535" sldId="555"/>
            <ac:spMk id="40" creationId="{F2F606D8-696E-4B76-BB10-43672AA1475A}"/>
          </ac:spMkLst>
        </pc:spChg>
        <pc:spChg chg="add del">
          <ac:chgData name="Gina Marie Giambruno" userId="92225441-41f5-42d7-9636-66673d1aa60a" providerId="ADAL" clId="{7AAD78B2-4EF0-4F3A-A5FA-E49878D95D61}" dt="2023-08-23T21:46:17.212" v="119" actId="26606"/>
          <ac:spMkLst>
            <pc:docMk/>
            <pc:sldMk cId="3422963535" sldId="555"/>
            <ac:spMk id="42" creationId="{3ABF1881-5AFD-48F9-979A-19EE2FE30A33}"/>
          </ac:spMkLst>
        </pc:spChg>
        <pc:spChg chg="add del">
          <ac:chgData name="Gina Marie Giambruno" userId="92225441-41f5-42d7-9636-66673d1aa60a" providerId="ADAL" clId="{7AAD78B2-4EF0-4F3A-A5FA-E49878D95D61}" dt="2023-08-23T21:46:19.269" v="121" actId="26606"/>
          <ac:spMkLst>
            <pc:docMk/>
            <pc:sldMk cId="3422963535" sldId="555"/>
            <ac:spMk id="44" creationId="{693B08FD-5ECC-4728-AA84-CD6AC875BF8E}"/>
          </ac:spMkLst>
        </pc:spChg>
        <pc:spChg chg="add del">
          <ac:chgData name="Gina Marie Giambruno" userId="92225441-41f5-42d7-9636-66673d1aa60a" providerId="ADAL" clId="{7AAD78B2-4EF0-4F3A-A5FA-E49878D95D61}" dt="2023-08-23T21:46:19.269" v="121" actId="26606"/>
          <ac:spMkLst>
            <pc:docMk/>
            <pc:sldMk cId="3422963535" sldId="555"/>
            <ac:spMk id="45" creationId="{2549107E-EC98-4933-8F8F-A1713C393B7E}"/>
          </ac:spMkLst>
        </pc:spChg>
        <pc:spChg chg="add del">
          <ac:chgData name="Gina Marie Giambruno" userId="92225441-41f5-42d7-9636-66673d1aa60a" providerId="ADAL" clId="{7AAD78B2-4EF0-4F3A-A5FA-E49878D95D61}" dt="2023-08-23T21:46:23.572" v="123" actId="26606"/>
          <ac:spMkLst>
            <pc:docMk/>
            <pc:sldMk cId="3422963535" sldId="555"/>
            <ac:spMk id="47" creationId="{726908CC-6AC4-4222-8250-B90B6072E8AC}"/>
          </ac:spMkLst>
        </pc:spChg>
        <pc:spChg chg="add del">
          <ac:chgData name="Gina Marie Giambruno" userId="92225441-41f5-42d7-9636-66673d1aa60a" providerId="ADAL" clId="{7AAD78B2-4EF0-4F3A-A5FA-E49878D95D61}" dt="2023-08-23T21:46:23.572" v="123" actId="26606"/>
          <ac:spMkLst>
            <pc:docMk/>
            <pc:sldMk cId="3422963535" sldId="555"/>
            <ac:spMk id="48" creationId="{F2F606D8-696E-4B76-BB10-43672AA1475A}"/>
          </ac:spMkLst>
        </pc:spChg>
        <pc:spChg chg="add del">
          <ac:chgData name="Gina Marie Giambruno" userId="92225441-41f5-42d7-9636-66673d1aa60a" providerId="ADAL" clId="{7AAD78B2-4EF0-4F3A-A5FA-E49878D95D61}" dt="2023-08-23T21:46:23.572" v="123" actId="26606"/>
          <ac:spMkLst>
            <pc:docMk/>
            <pc:sldMk cId="3422963535" sldId="555"/>
            <ac:spMk id="49" creationId="{3ABF1881-5AFD-48F9-979A-19EE2FE30A33}"/>
          </ac:spMkLst>
        </pc:spChg>
        <pc:spChg chg="add del">
          <ac:chgData name="Gina Marie Giambruno" userId="92225441-41f5-42d7-9636-66673d1aa60a" providerId="ADAL" clId="{7AAD78B2-4EF0-4F3A-A5FA-E49878D95D61}" dt="2023-08-23T21:46:29.556" v="125" actId="26606"/>
          <ac:spMkLst>
            <pc:docMk/>
            <pc:sldMk cId="3422963535" sldId="555"/>
            <ac:spMk id="51" creationId="{5943EECF-03A4-4CEB-899E-47C803839649}"/>
          </ac:spMkLst>
        </pc:spChg>
        <pc:spChg chg="add del">
          <ac:chgData name="Gina Marie Giambruno" userId="92225441-41f5-42d7-9636-66673d1aa60a" providerId="ADAL" clId="{7AAD78B2-4EF0-4F3A-A5FA-E49878D95D61}" dt="2023-08-23T21:46:29.556" v="125" actId="26606"/>
          <ac:spMkLst>
            <pc:docMk/>
            <pc:sldMk cId="3422963535" sldId="555"/>
            <ac:spMk id="52" creationId="{F2F606D8-696E-4B76-BB10-43672AA1475A}"/>
          </ac:spMkLst>
        </pc:spChg>
        <pc:spChg chg="add del">
          <ac:chgData name="Gina Marie Giambruno" userId="92225441-41f5-42d7-9636-66673d1aa60a" providerId="ADAL" clId="{7AAD78B2-4EF0-4F3A-A5FA-E49878D95D61}" dt="2023-08-23T21:46:29.556" v="125" actId="26606"/>
          <ac:spMkLst>
            <pc:docMk/>
            <pc:sldMk cId="3422963535" sldId="555"/>
            <ac:spMk id="53" creationId="{3ABF1881-5AFD-48F9-979A-19EE2FE30A33}"/>
          </ac:spMkLst>
        </pc:spChg>
        <pc:spChg chg="add del">
          <ac:chgData name="Gina Marie Giambruno" userId="92225441-41f5-42d7-9636-66673d1aa60a" providerId="ADAL" clId="{7AAD78B2-4EF0-4F3A-A5FA-E49878D95D61}" dt="2023-08-23T21:46:34.462" v="127" actId="26606"/>
          <ac:spMkLst>
            <pc:docMk/>
            <pc:sldMk cId="3422963535" sldId="555"/>
            <ac:spMk id="55" creationId="{726908CC-6AC4-4222-8250-B90B6072E8AC}"/>
          </ac:spMkLst>
        </pc:spChg>
        <pc:spChg chg="add del">
          <ac:chgData name="Gina Marie Giambruno" userId="92225441-41f5-42d7-9636-66673d1aa60a" providerId="ADAL" clId="{7AAD78B2-4EF0-4F3A-A5FA-E49878D95D61}" dt="2023-08-23T21:46:34.462" v="127" actId="26606"/>
          <ac:spMkLst>
            <pc:docMk/>
            <pc:sldMk cId="3422963535" sldId="555"/>
            <ac:spMk id="56" creationId="{F2F606D8-696E-4B76-BB10-43672AA1475A}"/>
          </ac:spMkLst>
        </pc:spChg>
        <pc:spChg chg="add del">
          <ac:chgData name="Gina Marie Giambruno" userId="92225441-41f5-42d7-9636-66673d1aa60a" providerId="ADAL" clId="{7AAD78B2-4EF0-4F3A-A5FA-E49878D95D61}" dt="2023-08-23T21:46:34.462" v="127" actId="26606"/>
          <ac:spMkLst>
            <pc:docMk/>
            <pc:sldMk cId="3422963535" sldId="555"/>
            <ac:spMk id="57" creationId="{3ABF1881-5AFD-48F9-979A-19EE2FE30A33}"/>
          </ac:spMkLst>
        </pc:spChg>
        <pc:spChg chg="add">
          <ac:chgData name="Gina Marie Giambruno" userId="92225441-41f5-42d7-9636-66673d1aa60a" providerId="ADAL" clId="{7AAD78B2-4EF0-4F3A-A5FA-E49878D95D61}" dt="2023-08-23T21:46:34.471" v="128" actId="26606"/>
          <ac:spMkLst>
            <pc:docMk/>
            <pc:sldMk cId="3422963535" sldId="555"/>
            <ac:spMk id="59" creationId="{5943EECF-03A4-4CEB-899E-47C803839649}"/>
          </ac:spMkLst>
        </pc:spChg>
        <pc:spChg chg="add">
          <ac:chgData name="Gina Marie Giambruno" userId="92225441-41f5-42d7-9636-66673d1aa60a" providerId="ADAL" clId="{7AAD78B2-4EF0-4F3A-A5FA-E49878D95D61}" dt="2023-08-23T21:46:34.471" v="128" actId="26606"/>
          <ac:spMkLst>
            <pc:docMk/>
            <pc:sldMk cId="3422963535" sldId="555"/>
            <ac:spMk id="60" creationId="{F2F606D8-696E-4B76-BB10-43672AA1475A}"/>
          </ac:spMkLst>
        </pc:spChg>
        <pc:spChg chg="add">
          <ac:chgData name="Gina Marie Giambruno" userId="92225441-41f5-42d7-9636-66673d1aa60a" providerId="ADAL" clId="{7AAD78B2-4EF0-4F3A-A5FA-E49878D95D61}" dt="2023-08-23T21:46:34.471" v="128" actId="26606"/>
          <ac:spMkLst>
            <pc:docMk/>
            <pc:sldMk cId="3422963535" sldId="555"/>
            <ac:spMk id="61" creationId="{3ABF1881-5AFD-48F9-979A-19EE2FE30A33}"/>
          </ac:spMkLst>
        </pc:spChg>
        <pc:picChg chg="add mod">
          <ac:chgData name="Gina Marie Giambruno" userId="92225441-41f5-42d7-9636-66673d1aa60a" providerId="ADAL" clId="{7AAD78B2-4EF0-4F3A-A5FA-E49878D95D61}" dt="2023-08-31T17:21:59.722" v="3097" actId="1076"/>
          <ac:picMkLst>
            <pc:docMk/>
            <pc:sldMk cId="3422963535" sldId="555"/>
            <ac:picMk id="3" creationId="{34F058F8-D5A7-1E27-533E-5568211E3DAF}"/>
          </ac:picMkLst>
        </pc:picChg>
        <pc:picChg chg="del">
          <ac:chgData name="Gina Marie Giambruno" userId="92225441-41f5-42d7-9636-66673d1aa60a" providerId="ADAL" clId="{7AAD78B2-4EF0-4F3A-A5FA-E49878D95D61}" dt="2023-08-23T21:45:53.026" v="114" actId="21"/>
          <ac:picMkLst>
            <pc:docMk/>
            <pc:sldMk cId="3422963535" sldId="555"/>
            <ac:picMk id="18" creationId="{1DD868EA-C17A-AA21-7035-D1165D16FFFF}"/>
          </ac:picMkLst>
        </pc:picChg>
      </pc:sldChg>
      <pc:sldChg chg="modSp new del mod">
        <pc:chgData name="Gina Marie Giambruno" userId="92225441-41f5-42d7-9636-66673d1aa60a" providerId="ADAL" clId="{7AAD78B2-4EF0-4F3A-A5FA-E49878D95D61}" dt="2023-09-14T19:57:02.922" v="4736" actId="2696"/>
        <pc:sldMkLst>
          <pc:docMk/>
          <pc:sldMk cId="3004398092" sldId="556"/>
        </pc:sldMkLst>
        <pc:spChg chg="mod">
          <ac:chgData name="Gina Marie Giambruno" userId="92225441-41f5-42d7-9636-66673d1aa60a" providerId="ADAL" clId="{7AAD78B2-4EF0-4F3A-A5FA-E49878D95D61}" dt="2023-08-23T22:44:49.393" v="570" actId="113"/>
          <ac:spMkLst>
            <pc:docMk/>
            <pc:sldMk cId="3004398092" sldId="556"/>
            <ac:spMk id="2" creationId="{E854D2FA-02A9-82DB-1E78-D55987E74875}"/>
          </ac:spMkLst>
        </pc:spChg>
        <pc:spChg chg="mod">
          <ac:chgData name="Gina Marie Giambruno" userId="92225441-41f5-42d7-9636-66673d1aa60a" providerId="ADAL" clId="{7AAD78B2-4EF0-4F3A-A5FA-E49878D95D61}" dt="2023-08-23T22:44:00.806" v="539" actId="20577"/>
          <ac:spMkLst>
            <pc:docMk/>
            <pc:sldMk cId="3004398092" sldId="556"/>
            <ac:spMk id="3" creationId="{7BC79A9A-3F86-7606-F8AE-F977491AB0FD}"/>
          </ac:spMkLst>
        </pc:spChg>
      </pc:sldChg>
      <pc:sldChg chg="modSp new del mod">
        <pc:chgData name="Gina Marie Giambruno" userId="92225441-41f5-42d7-9636-66673d1aa60a" providerId="ADAL" clId="{7AAD78B2-4EF0-4F3A-A5FA-E49878D95D61}" dt="2023-09-08T22:35:36.655" v="4098" actId="2696"/>
        <pc:sldMkLst>
          <pc:docMk/>
          <pc:sldMk cId="2788453017" sldId="557"/>
        </pc:sldMkLst>
        <pc:spChg chg="mod">
          <ac:chgData name="Gina Marie Giambruno" userId="92225441-41f5-42d7-9636-66673d1aa60a" providerId="ADAL" clId="{7AAD78B2-4EF0-4F3A-A5FA-E49878D95D61}" dt="2023-08-23T22:54:17.819" v="731" actId="20577"/>
          <ac:spMkLst>
            <pc:docMk/>
            <pc:sldMk cId="2788453017" sldId="557"/>
            <ac:spMk id="2" creationId="{4E52D27C-E3C1-1B98-5F94-9F5D23990E00}"/>
          </ac:spMkLst>
        </pc:spChg>
        <pc:spChg chg="mod">
          <ac:chgData name="Gina Marie Giambruno" userId="92225441-41f5-42d7-9636-66673d1aa60a" providerId="ADAL" clId="{7AAD78B2-4EF0-4F3A-A5FA-E49878D95D61}" dt="2023-08-25T16:35:15.999" v="2987" actId="255"/>
          <ac:spMkLst>
            <pc:docMk/>
            <pc:sldMk cId="2788453017" sldId="557"/>
            <ac:spMk id="3" creationId="{96CED4A7-B1A2-48D0-1BEC-444C68383BDE}"/>
          </ac:spMkLst>
        </pc:spChg>
      </pc:sldChg>
      <pc:sldChg chg="modSp new del mod">
        <pc:chgData name="Gina Marie Giambruno" userId="92225441-41f5-42d7-9636-66673d1aa60a" providerId="ADAL" clId="{7AAD78B2-4EF0-4F3A-A5FA-E49878D95D61}" dt="2023-08-25T19:25:25.298" v="3078" actId="2696"/>
        <pc:sldMkLst>
          <pc:docMk/>
          <pc:sldMk cId="768176365" sldId="558"/>
        </pc:sldMkLst>
        <pc:spChg chg="mod">
          <ac:chgData name="Gina Marie Giambruno" userId="92225441-41f5-42d7-9636-66673d1aa60a" providerId="ADAL" clId="{7AAD78B2-4EF0-4F3A-A5FA-E49878D95D61}" dt="2023-08-23T22:58:10.962" v="769" actId="20577"/>
          <ac:spMkLst>
            <pc:docMk/>
            <pc:sldMk cId="768176365" sldId="558"/>
            <ac:spMk id="2" creationId="{AB7708BB-C2E1-7DEA-37D3-C79E8D379D03}"/>
          </ac:spMkLst>
        </pc:spChg>
      </pc:sldChg>
      <pc:sldChg chg="addSp delSp modSp new mod setBg">
        <pc:chgData name="Gina Marie Giambruno" userId="92225441-41f5-42d7-9636-66673d1aa60a" providerId="ADAL" clId="{7AAD78B2-4EF0-4F3A-A5FA-E49878D95D61}" dt="2023-09-14T19:41:20.109" v="4698" actId="14100"/>
        <pc:sldMkLst>
          <pc:docMk/>
          <pc:sldMk cId="382736800" sldId="559"/>
        </pc:sldMkLst>
        <pc:spChg chg="mod">
          <ac:chgData name="Gina Marie Giambruno" userId="92225441-41f5-42d7-9636-66673d1aa60a" providerId="ADAL" clId="{7AAD78B2-4EF0-4F3A-A5FA-E49878D95D61}" dt="2023-09-14T19:41:20.109" v="4698" actId="14100"/>
          <ac:spMkLst>
            <pc:docMk/>
            <pc:sldMk cId="382736800" sldId="559"/>
            <ac:spMk id="2" creationId="{CD51B2C7-9A8C-B68A-F0BC-562BC7524C04}"/>
          </ac:spMkLst>
        </pc:spChg>
        <pc:spChg chg="add del mod">
          <ac:chgData name="Gina Marie Giambruno" userId="92225441-41f5-42d7-9636-66673d1aa60a" providerId="ADAL" clId="{7AAD78B2-4EF0-4F3A-A5FA-E49878D95D61}" dt="2023-09-14T19:41:12.941" v="4697" actId="14100"/>
          <ac:spMkLst>
            <pc:docMk/>
            <pc:sldMk cId="382736800" sldId="559"/>
            <ac:spMk id="3" creationId="{89DB1A64-DE83-956A-EDEF-20C0F2E0E701}"/>
          </ac:spMkLst>
        </pc:spChg>
        <pc:spChg chg="mod">
          <ac:chgData name="Gina Marie Giambruno" userId="92225441-41f5-42d7-9636-66673d1aa60a" providerId="ADAL" clId="{7AAD78B2-4EF0-4F3A-A5FA-E49878D95D61}" dt="2023-09-14T19:40:55.097" v="4694" actId="26606"/>
          <ac:spMkLst>
            <pc:docMk/>
            <pc:sldMk cId="382736800" sldId="559"/>
            <ac:spMk id="4" creationId="{77C532DC-D34A-5161-AB05-82654899B2FC}"/>
          </ac:spMkLst>
        </pc:spChg>
        <pc:spChg chg="add del">
          <ac:chgData name="Gina Marie Giambruno" userId="92225441-41f5-42d7-9636-66673d1aa60a" providerId="ADAL" clId="{7AAD78B2-4EF0-4F3A-A5FA-E49878D95D61}" dt="2023-09-14T19:40:25.334" v="4689" actId="26606"/>
          <ac:spMkLst>
            <pc:docMk/>
            <pc:sldMk cId="382736800" sldId="559"/>
            <ac:spMk id="8" creationId="{79BB35BC-D5C2-4C8B-A22A-A71E6191913B}"/>
          </ac:spMkLst>
        </pc:spChg>
        <pc:spChg chg="add del">
          <ac:chgData name="Gina Marie Giambruno" userId="92225441-41f5-42d7-9636-66673d1aa60a" providerId="ADAL" clId="{7AAD78B2-4EF0-4F3A-A5FA-E49878D95D61}" dt="2023-08-25T17:45:10.901" v="3065" actId="26606"/>
          <ac:spMkLst>
            <pc:docMk/>
            <pc:sldMk cId="382736800" sldId="559"/>
            <ac:spMk id="9" creationId="{100EDD19-6802-4EC3-95CE-CFFAB042CFD6}"/>
          </ac:spMkLst>
        </pc:spChg>
        <pc:spChg chg="add del">
          <ac:chgData name="Gina Marie Giambruno" userId="92225441-41f5-42d7-9636-66673d1aa60a" providerId="ADAL" clId="{7AAD78B2-4EF0-4F3A-A5FA-E49878D95D61}" dt="2023-08-25T17:44:51.119" v="3059" actId="26606"/>
          <ac:spMkLst>
            <pc:docMk/>
            <pc:sldMk cId="382736800" sldId="559"/>
            <ac:spMk id="10" creationId="{9F7D5CDA-D291-4307-BF55-1381FED29634}"/>
          </ac:spMkLst>
        </pc:spChg>
        <pc:spChg chg="add del">
          <ac:chgData name="Gina Marie Giambruno" userId="92225441-41f5-42d7-9636-66673d1aa60a" providerId="ADAL" clId="{7AAD78B2-4EF0-4F3A-A5FA-E49878D95D61}" dt="2023-08-25T17:45:10.901" v="3065" actId="26606"/>
          <ac:spMkLst>
            <pc:docMk/>
            <pc:sldMk cId="382736800" sldId="559"/>
            <ac:spMk id="11" creationId="{DB17E863-922E-4C26-BD64-E8FD41D28661}"/>
          </ac:spMkLst>
        </pc:spChg>
        <pc:spChg chg="add del">
          <ac:chgData name="Gina Marie Giambruno" userId="92225441-41f5-42d7-9636-66673d1aa60a" providerId="ADAL" clId="{7AAD78B2-4EF0-4F3A-A5FA-E49878D95D61}" dt="2023-08-25T17:44:51.119" v="3059" actId="26606"/>
          <ac:spMkLst>
            <pc:docMk/>
            <pc:sldMk cId="382736800" sldId="559"/>
            <ac:spMk id="12" creationId="{59B296B9-C5A5-4E4F-9B60-C907B5F1466C}"/>
          </ac:spMkLst>
        </pc:spChg>
        <pc:spChg chg="add del">
          <ac:chgData name="Gina Marie Giambruno" userId="92225441-41f5-42d7-9636-66673d1aa60a" providerId="ADAL" clId="{7AAD78B2-4EF0-4F3A-A5FA-E49878D95D61}" dt="2023-08-25T17:45:19.319" v="3067" actId="26606"/>
          <ac:spMkLst>
            <pc:docMk/>
            <pc:sldMk cId="382736800" sldId="559"/>
            <ac:spMk id="13" creationId="{B50AB553-2A96-4A92-96F2-93548E096954}"/>
          </ac:spMkLst>
        </pc:spChg>
        <pc:spChg chg="add del">
          <ac:chgData name="Gina Marie Giambruno" userId="92225441-41f5-42d7-9636-66673d1aa60a" providerId="ADAL" clId="{7AAD78B2-4EF0-4F3A-A5FA-E49878D95D61}" dt="2023-08-25T17:44:51.119" v="3059" actId="26606"/>
          <ac:spMkLst>
            <pc:docMk/>
            <pc:sldMk cId="382736800" sldId="559"/>
            <ac:spMk id="14" creationId="{D0300FD3-5AF1-6305-15FA-9078072672E2}"/>
          </ac:spMkLst>
        </pc:spChg>
        <pc:spChg chg="add del">
          <ac:chgData name="Gina Marie Giambruno" userId="92225441-41f5-42d7-9636-66673d1aa60a" providerId="ADAL" clId="{7AAD78B2-4EF0-4F3A-A5FA-E49878D95D61}" dt="2023-08-25T17:44:53.438" v="3061" actId="26606"/>
          <ac:spMkLst>
            <pc:docMk/>
            <pc:sldMk cId="382736800" sldId="559"/>
            <ac:spMk id="16" creationId="{2C61293E-6EBE-43EF-A52C-9BEBFD7679D4}"/>
          </ac:spMkLst>
        </pc:spChg>
        <pc:spChg chg="add del">
          <ac:chgData name="Gina Marie Giambruno" userId="92225441-41f5-42d7-9636-66673d1aa60a" providerId="ADAL" clId="{7AAD78B2-4EF0-4F3A-A5FA-E49878D95D61}" dt="2023-08-25T17:44:53.438" v="3061" actId="26606"/>
          <ac:spMkLst>
            <pc:docMk/>
            <pc:sldMk cId="382736800" sldId="559"/>
            <ac:spMk id="18" creationId="{21540236-BFD5-4A9D-8840-4703E7F76825}"/>
          </ac:spMkLst>
        </pc:spChg>
        <pc:spChg chg="add del">
          <ac:chgData name="Gina Marie Giambruno" userId="92225441-41f5-42d7-9636-66673d1aa60a" providerId="ADAL" clId="{7AAD78B2-4EF0-4F3A-A5FA-E49878D95D61}" dt="2023-08-25T17:44:57.146" v="3063" actId="26606"/>
          <ac:spMkLst>
            <pc:docMk/>
            <pc:sldMk cId="382736800" sldId="559"/>
            <ac:spMk id="20" creationId="{C0763A76-9F1C-4FC5-82B7-DD475DA461B2}"/>
          </ac:spMkLst>
        </pc:spChg>
        <pc:spChg chg="add del">
          <ac:chgData name="Gina Marie Giambruno" userId="92225441-41f5-42d7-9636-66673d1aa60a" providerId="ADAL" clId="{7AAD78B2-4EF0-4F3A-A5FA-E49878D95D61}" dt="2023-08-25T17:44:57.146" v="3063" actId="26606"/>
          <ac:spMkLst>
            <pc:docMk/>
            <pc:sldMk cId="382736800" sldId="559"/>
            <ac:spMk id="21" creationId="{E81BF4F6-F2CF-4984-9D14-D6966D92F99F}"/>
          </ac:spMkLst>
        </pc:spChg>
        <pc:spChg chg="add del">
          <ac:chgData name="Gina Marie Giambruno" userId="92225441-41f5-42d7-9636-66673d1aa60a" providerId="ADAL" clId="{7AAD78B2-4EF0-4F3A-A5FA-E49878D95D61}" dt="2023-09-14T19:40:33.750" v="4691" actId="26606"/>
          <ac:spMkLst>
            <pc:docMk/>
            <pc:sldMk cId="382736800" sldId="559"/>
            <ac:spMk id="23" creationId="{9F7D5CDA-D291-4307-BF55-1381FED29634}"/>
          </ac:spMkLst>
        </pc:spChg>
        <pc:spChg chg="add del">
          <ac:chgData name="Gina Marie Giambruno" userId="92225441-41f5-42d7-9636-66673d1aa60a" providerId="ADAL" clId="{7AAD78B2-4EF0-4F3A-A5FA-E49878D95D61}" dt="2023-09-14T19:40:55.097" v="4694" actId="26606"/>
          <ac:spMkLst>
            <pc:docMk/>
            <pc:sldMk cId="382736800" sldId="559"/>
            <ac:spMk id="26" creationId="{B210AC1D-4063-4C6E-9528-FA9C4C0C18E6}"/>
          </ac:spMkLst>
        </pc:spChg>
        <pc:spChg chg="add del">
          <ac:chgData name="Gina Marie Giambruno" userId="92225441-41f5-42d7-9636-66673d1aa60a" providerId="ADAL" clId="{7AAD78B2-4EF0-4F3A-A5FA-E49878D95D61}" dt="2023-09-14T19:40:55.097" v="4694" actId="26606"/>
          <ac:spMkLst>
            <pc:docMk/>
            <pc:sldMk cId="382736800" sldId="559"/>
            <ac:spMk id="27" creationId="{02F8C595-E68C-4306-AED8-DC7826A0A506}"/>
          </ac:spMkLst>
        </pc:spChg>
        <pc:spChg chg="add">
          <ac:chgData name="Gina Marie Giambruno" userId="92225441-41f5-42d7-9636-66673d1aa60a" providerId="ADAL" clId="{7AAD78B2-4EF0-4F3A-A5FA-E49878D95D61}" dt="2023-09-14T19:40:55.097" v="4694" actId="26606"/>
          <ac:spMkLst>
            <pc:docMk/>
            <pc:sldMk cId="382736800" sldId="559"/>
            <ac:spMk id="33" creationId="{F944E337-3E5D-4A1F-A5A1-2057F25B8A7B}"/>
          </ac:spMkLst>
        </pc:spChg>
        <pc:spChg chg="add">
          <ac:chgData name="Gina Marie Giambruno" userId="92225441-41f5-42d7-9636-66673d1aa60a" providerId="ADAL" clId="{7AAD78B2-4EF0-4F3A-A5FA-E49878D95D61}" dt="2023-09-14T19:40:55.097" v="4694" actId="26606"/>
          <ac:spMkLst>
            <pc:docMk/>
            <pc:sldMk cId="382736800" sldId="559"/>
            <ac:spMk id="35" creationId="{4DA50D69-7CF7-4844-B844-A2B821C77F24}"/>
          </ac:spMkLst>
        </pc:spChg>
        <pc:graphicFrameChg chg="add del">
          <ac:chgData name="Gina Marie Giambruno" userId="92225441-41f5-42d7-9636-66673d1aa60a" providerId="ADAL" clId="{7AAD78B2-4EF0-4F3A-A5FA-E49878D95D61}" dt="2023-08-25T17:45:19.319" v="3067" actId="26606"/>
          <ac:graphicFrameMkLst>
            <pc:docMk/>
            <pc:sldMk cId="382736800" sldId="559"/>
            <ac:graphicFrameMk id="15" creationId="{A51E4156-7081-3A74-2441-BD3D502CF6E4}"/>
          </ac:graphicFrameMkLst>
        </pc:graphicFrameChg>
        <pc:picChg chg="add del">
          <ac:chgData name="Gina Marie Giambruno" userId="92225441-41f5-42d7-9636-66673d1aa60a" providerId="ADAL" clId="{7AAD78B2-4EF0-4F3A-A5FA-E49878D95D61}" dt="2023-08-25T17:44:51.119" v="3059" actId="26606"/>
          <ac:picMkLst>
            <pc:docMk/>
            <pc:sldMk cId="382736800" sldId="559"/>
            <ac:picMk id="6" creationId="{ADA8159E-DB2A-97B0-6EFF-087D223705E6}"/>
          </ac:picMkLst>
        </pc:picChg>
        <pc:picChg chg="add del">
          <ac:chgData name="Gina Marie Giambruno" userId="92225441-41f5-42d7-9636-66673d1aa60a" providerId="ADAL" clId="{7AAD78B2-4EF0-4F3A-A5FA-E49878D95D61}" dt="2023-08-25T17:45:19.319" v="3067" actId="26606"/>
          <ac:picMkLst>
            <pc:docMk/>
            <pc:sldMk cId="382736800" sldId="559"/>
            <ac:picMk id="7" creationId="{46D56DBF-5F5A-D3E2-9324-D6CA06E123CF}"/>
          </ac:picMkLst>
        </pc:picChg>
        <pc:picChg chg="add del">
          <ac:chgData name="Gina Marie Giambruno" userId="92225441-41f5-42d7-9636-66673d1aa60a" providerId="ADAL" clId="{7AAD78B2-4EF0-4F3A-A5FA-E49878D95D61}" dt="2023-08-25T17:44:53.438" v="3061" actId="26606"/>
          <ac:picMkLst>
            <pc:docMk/>
            <pc:sldMk cId="382736800" sldId="559"/>
            <ac:picMk id="17" creationId="{5A4D7E12-44CB-BE1D-F402-F782A7C4FCF4}"/>
          </ac:picMkLst>
        </pc:picChg>
        <pc:picChg chg="add del">
          <ac:chgData name="Gina Marie Giambruno" userId="92225441-41f5-42d7-9636-66673d1aa60a" providerId="ADAL" clId="{7AAD78B2-4EF0-4F3A-A5FA-E49878D95D61}" dt="2023-09-14T19:40:25.334" v="4689" actId="26606"/>
          <ac:picMkLst>
            <pc:docMk/>
            <pc:sldMk cId="382736800" sldId="559"/>
            <ac:picMk id="19" creationId="{85D84010-CF30-663D-4D57-D5041278ACA7}"/>
          </ac:picMkLst>
        </pc:picChg>
        <pc:picChg chg="add del">
          <ac:chgData name="Gina Marie Giambruno" userId="92225441-41f5-42d7-9636-66673d1aa60a" providerId="ADAL" clId="{7AAD78B2-4EF0-4F3A-A5FA-E49878D95D61}" dt="2023-08-25T17:44:57.146" v="3063" actId="26606"/>
          <ac:picMkLst>
            <pc:docMk/>
            <pc:sldMk cId="382736800" sldId="559"/>
            <ac:picMk id="22" creationId="{D8DAE6B0-B145-B5AB-751A-735B22A61D21}"/>
          </ac:picMkLst>
        </pc:picChg>
        <pc:picChg chg="add del">
          <ac:chgData name="Gina Marie Giambruno" userId="92225441-41f5-42d7-9636-66673d1aa60a" providerId="ADAL" clId="{7AAD78B2-4EF0-4F3A-A5FA-E49878D95D61}" dt="2023-09-14T19:40:33.750" v="4691" actId="26606"/>
          <ac:picMkLst>
            <pc:docMk/>
            <pc:sldMk cId="382736800" sldId="559"/>
            <ac:picMk id="24" creationId="{759F1947-DC72-C327-28C4-DA1332104621}"/>
          </ac:picMkLst>
        </pc:picChg>
        <pc:picChg chg="add mod">
          <ac:chgData name="Gina Marie Giambruno" userId="92225441-41f5-42d7-9636-66673d1aa60a" providerId="ADAL" clId="{7AAD78B2-4EF0-4F3A-A5FA-E49878D95D61}" dt="2023-09-14T19:40:55.097" v="4694" actId="26606"/>
          <ac:picMkLst>
            <pc:docMk/>
            <pc:sldMk cId="382736800" sldId="559"/>
            <ac:picMk id="28" creationId="{76F3D94E-57E3-C712-859E-441EFF7B70E7}"/>
          </ac:picMkLst>
        </pc:picChg>
      </pc:sldChg>
      <pc:sldChg chg="addSp delSp modSp new mod">
        <pc:chgData name="Gina Marie Giambruno" userId="92225441-41f5-42d7-9636-66673d1aa60a" providerId="ADAL" clId="{7AAD78B2-4EF0-4F3A-A5FA-E49878D95D61}" dt="2023-09-14T19:42:24.585" v="4702" actId="255"/>
        <pc:sldMkLst>
          <pc:docMk/>
          <pc:sldMk cId="230155881" sldId="560"/>
        </pc:sldMkLst>
        <pc:spChg chg="mod">
          <ac:chgData name="Gina Marie Giambruno" userId="92225441-41f5-42d7-9636-66673d1aa60a" providerId="ADAL" clId="{7AAD78B2-4EF0-4F3A-A5FA-E49878D95D61}" dt="2023-08-24T21:37:48.197" v="980" actId="20577"/>
          <ac:spMkLst>
            <pc:docMk/>
            <pc:sldMk cId="230155881" sldId="560"/>
            <ac:spMk id="2" creationId="{2276F8A9-C9D3-0392-EC69-82AFC3C01D63}"/>
          </ac:spMkLst>
        </pc:spChg>
        <pc:spChg chg="del mod">
          <ac:chgData name="Gina Marie Giambruno" userId="92225441-41f5-42d7-9636-66673d1aa60a" providerId="ADAL" clId="{7AAD78B2-4EF0-4F3A-A5FA-E49878D95D61}" dt="2023-09-14T19:41:53.835" v="4699" actId="26606"/>
          <ac:spMkLst>
            <pc:docMk/>
            <pc:sldMk cId="230155881" sldId="560"/>
            <ac:spMk id="3" creationId="{796A1682-A94F-9757-CFDF-1CA13ABD5A5B}"/>
          </ac:spMkLst>
        </pc:spChg>
        <pc:graphicFrameChg chg="add mod">
          <ac:chgData name="Gina Marie Giambruno" userId="92225441-41f5-42d7-9636-66673d1aa60a" providerId="ADAL" clId="{7AAD78B2-4EF0-4F3A-A5FA-E49878D95D61}" dt="2023-09-14T19:42:24.585" v="4702" actId="255"/>
          <ac:graphicFrameMkLst>
            <pc:docMk/>
            <pc:sldMk cId="230155881" sldId="560"/>
            <ac:graphicFrameMk id="6" creationId="{2D9BE995-D041-89CA-5D8F-079FBDF2D2DD}"/>
          </ac:graphicFrameMkLst>
        </pc:graphicFrameChg>
      </pc:sldChg>
      <pc:sldChg chg="addSp modSp new mod setBg">
        <pc:chgData name="Gina Marie Giambruno" userId="92225441-41f5-42d7-9636-66673d1aa60a" providerId="ADAL" clId="{7AAD78B2-4EF0-4F3A-A5FA-E49878D95D61}" dt="2023-09-14T19:43:13.238" v="4706" actId="14100"/>
        <pc:sldMkLst>
          <pc:docMk/>
          <pc:sldMk cId="3809518605" sldId="561"/>
        </pc:sldMkLst>
        <pc:spChg chg="mod">
          <ac:chgData name="Gina Marie Giambruno" userId="92225441-41f5-42d7-9636-66673d1aa60a" providerId="ADAL" clId="{7AAD78B2-4EF0-4F3A-A5FA-E49878D95D61}" dt="2023-09-14T19:42:44.864" v="4703" actId="26606"/>
          <ac:spMkLst>
            <pc:docMk/>
            <pc:sldMk cId="3809518605" sldId="561"/>
            <ac:spMk id="2" creationId="{62C517E9-A793-9F54-52C2-A40C9F0F85A3}"/>
          </ac:spMkLst>
        </pc:spChg>
        <pc:spChg chg="mod">
          <ac:chgData name="Gina Marie Giambruno" userId="92225441-41f5-42d7-9636-66673d1aa60a" providerId="ADAL" clId="{7AAD78B2-4EF0-4F3A-A5FA-E49878D95D61}" dt="2023-09-14T19:43:13.238" v="4706" actId="14100"/>
          <ac:spMkLst>
            <pc:docMk/>
            <pc:sldMk cId="3809518605" sldId="561"/>
            <ac:spMk id="3" creationId="{4634C96F-0F01-254D-87D5-FCF899A9DEEC}"/>
          </ac:spMkLst>
        </pc:spChg>
        <pc:spChg chg="mod">
          <ac:chgData name="Gina Marie Giambruno" userId="92225441-41f5-42d7-9636-66673d1aa60a" providerId="ADAL" clId="{7AAD78B2-4EF0-4F3A-A5FA-E49878D95D61}" dt="2023-09-14T19:42:44.864" v="4703" actId="26606"/>
          <ac:spMkLst>
            <pc:docMk/>
            <pc:sldMk cId="3809518605" sldId="561"/>
            <ac:spMk id="4" creationId="{181574FA-E2DD-0625-2D19-11129BA2F5B2}"/>
          </ac:spMkLst>
        </pc:spChg>
        <pc:spChg chg="add">
          <ac:chgData name="Gina Marie Giambruno" userId="92225441-41f5-42d7-9636-66673d1aa60a" providerId="ADAL" clId="{7AAD78B2-4EF0-4F3A-A5FA-E49878D95D61}" dt="2023-09-14T19:42:44.864" v="4703" actId="26606"/>
          <ac:spMkLst>
            <pc:docMk/>
            <pc:sldMk cId="3809518605" sldId="561"/>
            <ac:spMk id="9" creationId="{C9A36457-A5F4-4103-A443-02581C09185B}"/>
          </ac:spMkLst>
        </pc:spChg>
        <pc:spChg chg="add">
          <ac:chgData name="Gina Marie Giambruno" userId="92225441-41f5-42d7-9636-66673d1aa60a" providerId="ADAL" clId="{7AAD78B2-4EF0-4F3A-A5FA-E49878D95D61}" dt="2023-09-14T19:42:44.864" v="4703" actId="26606"/>
          <ac:spMkLst>
            <pc:docMk/>
            <pc:sldMk cId="3809518605" sldId="561"/>
            <ac:spMk id="11" creationId="{DC5FB7E8-B636-40FA-BE8D-48145C0F5C57}"/>
          </ac:spMkLst>
        </pc:spChg>
        <pc:spChg chg="add">
          <ac:chgData name="Gina Marie Giambruno" userId="92225441-41f5-42d7-9636-66673d1aa60a" providerId="ADAL" clId="{7AAD78B2-4EF0-4F3A-A5FA-E49878D95D61}" dt="2023-09-14T19:42:44.864" v="4703" actId="26606"/>
          <ac:spMkLst>
            <pc:docMk/>
            <pc:sldMk cId="3809518605" sldId="561"/>
            <ac:spMk id="13" creationId="{142DCE2C-2863-46FA-9BE7-24365A24D9BA}"/>
          </ac:spMkLst>
        </pc:spChg>
      </pc:sldChg>
      <pc:sldChg chg="addSp modSp new mod setBg">
        <pc:chgData name="Gina Marie Giambruno" userId="92225441-41f5-42d7-9636-66673d1aa60a" providerId="ADAL" clId="{7AAD78B2-4EF0-4F3A-A5FA-E49878D95D61}" dt="2023-09-14T22:12:48.891" v="4750" actId="14100"/>
        <pc:sldMkLst>
          <pc:docMk/>
          <pc:sldMk cId="4121028407" sldId="562"/>
        </pc:sldMkLst>
        <pc:spChg chg="mod">
          <ac:chgData name="Gina Marie Giambruno" userId="92225441-41f5-42d7-9636-66673d1aa60a" providerId="ADAL" clId="{7AAD78B2-4EF0-4F3A-A5FA-E49878D95D61}" dt="2023-09-14T19:43:27.550" v="4707" actId="26606"/>
          <ac:spMkLst>
            <pc:docMk/>
            <pc:sldMk cId="4121028407" sldId="562"/>
            <ac:spMk id="2" creationId="{1A61AEB2-BD3F-3AC2-0796-31B63BAA76BE}"/>
          </ac:spMkLst>
        </pc:spChg>
        <pc:spChg chg="mod">
          <ac:chgData name="Gina Marie Giambruno" userId="92225441-41f5-42d7-9636-66673d1aa60a" providerId="ADAL" clId="{7AAD78B2-4EF0-4F3A-A5FA-E49878D95D61}" dt="2023-09-14T22:12:48.891" v="4750" actId="14100"/>
          <ac:spMkLst>
            <pc:docMk/>
            <pc:sldMk cId="4121028407" sldId="562"/>
            <ac:spMk id="3" creationId="{858AA8F1-0702-D464-AF1D-C21D5B2A98A2}"/>
          </ac:spMkLst>
        </pc:spChg>
        <pc:spChg chg="mod">
          <ac:chgData name="Gina Marie Giambruno" userId="92225441-41f5-42d7-9636-66673d1aa60a" providerId="ADAL" clId="{7AAD78B2-4EF0-4F3A-A5FA-E49878D95D61}" dt="2023-09-14T19:43:27.550" v="4707" actId="26606"/>
          <ac:spMkLst>
            <pc:docMk/>
            <pc:sldMk cId="4121028407" sldId="562"/>
            <ac:spMk id="4" creationId="{F9E679DD-886B-1338-0546-3EE3AB8D6676}"/>
          </ac:spMkLst>
        </pc:spChg>
        <pc:spChg chg="add">
          <ac:chgData name="Gina Marie Giambruno" userId="92225441-41f5-42d7-9636-66673d1aa60a" providerId="ADAL" clId="{7AAD78B2-4EF0-4F3A-A5FA-E49878D95D61}" dt="2023-09-14T19:43:27.550" v="4707" actId="26606"/>
          <ac:spMkLst>
            <pc:docMk/>
            <pc:sldMk cId="4121028407" sldId="562"/>
            <ac:spMk id="9" creationId="{C9A36457-A5F4-4103-A443-02581C09185B}"/>
          </ac:spMkLst>
        </pc:spChg>
        <pc:spChg chg="add">
          <ac:chgData name="Gina Marie Giambruno" userId="92225441-41f5-42d7-9636-66673d1aa60a" providerId="ADAL" clId="{7AAD78B2-4EF0-4F3A-A5FA-E49878D95D61}" dt="2023-09-14T19:43:27.550" v="4707" actId="26606"/>
          <ac:spMkLst>
            <pc:docMk/>
            <pc:sldMk cId="4121028407" sldId="562"/>
            <ac:spMk id="11" creationId="{DC5FB7E8-B636-40FA-BE8D-48145C0F5C57}"/>
          </ac:spMkLst>
        </pc:spChg>
        <pc:spChg chg="add">
          <ac:chgData name="Gina Marie Giambruno" userId="92225441-41f5-42d7-9636-66673d1aa60a" providerId="ADAL" clId="{7AAD78B2-4EF0-4F3A-A5FA-E49878D95D61}" dt="2023-09-14T19:43:27.550" v="4707" actId="26606"/>
          <ac:spMkLst>
            <pc:docMk/>
            <pc:sldMk cId="4121028407" sldId="562"/>
            <ac:spMk id="13" creationId="{142DCE2C-2863-46FA-9BE7-24365A24D9BA}"/>
          </ac:spMkLst>
        </pc:spChg>
      </pc:sldChg>
      <pc:sldChg chg="addSp modSp new mod setBg">
        <pc:chgData name="Gina Marie Giambruno" userId="92225441-41f5-42d7-9636-66673d1aa60a" providerId="ADAL" clId="{7AAD78B2-4EF0-4F3A-A5FA-E49878D95D61}" dt="2023-09-14T19:47:50.792" v="4724" actId="255"/>
        <pc:sldMkLst>
          <pc:docMk/>
          <pc:sldMk cId="4246147883" sldId="563"/>
        </pc:sldMkLst>
        <pc:spChg chg="mod">
          <ac:chgData name="Gina Marie Giambruno" userId="92225441-41f5-42d7-9636-66673d1aa60a" providerId="ADAL" clId="{7AAD78B2-4EF0-4F3A-A5FA-E49878D95D61}" dt="2023-09-14T19:47:29.162" v="4722" actId="26606"/>
          <ac:spMkLst>
            <pc:docMk/>
            <pc:sldMk cId="4246147883" sldId="563"/>
            <ac:spMk id="2" creationId="{5351355E-6400-D870-E855-9304B7759A39}"/>
          </ac:spMkLst>
        </pc:spChg>
        <pc:spChg chg="mod">
          <ac:chgData name="Gina Marie Giambruno" userId="92225441-41f5-42d7-9636-66673d1aa60a" providerId="ADAL" clId="{7AAD78B2-4EF0-4F3A-A5FA-E49878D95D61}" dt="2023-09-14T19:47:50.792" v="4724" actId="255"/>
          <ac:spMkLst>
            <pc:docMk/>
            <pc:sldMk cId="4246147883" sldId="563"/>
            <ac:spMk id="3" creationId="{0E3C2C17-7EB9-AE65-787C-B090A222F5F7}"/>
          </ac:spMkLst>
        </pc:spChg>
        <pc:spChg chg="mod">
          <ac:chgData name="Gina Marie Giambruno" userId="92225441-41f5-42d7-9636-66673d1aa60a" providerId="ADAL" clId="{7AAD78B2-4EF0-4F3A-A5FA-E49878D95D61}" dt="2023-09-14T19:47:29.162" v="4722" actId="26606"/>
          <ac:spMkLst>
            <pc:docMk/>
            <pc:sldMk cId="4246147883" sldId="563"/>
            <ac:spMk id="4" creationId="{E3DFCEAC-55AB-8996-10AB-3A2A89AACECD}"/>
          </ac:spMkLst>
        </pc:spChg>
        <pc:spChg chg="add">
          <ac:chgData name="Gina Marie Giambruno" userId="92225441-41f5-42d7-9636-66673d1aa60a" providerId="ADAL" clId="{7AAD78B2-4EF0-4F3A-A5FA-E49878D95D61}" dt="2023-09-14T19:47:29.162" v="4722" actId="26606"/>
          <ac:spMkLst>
            <pc:docMk/>
            <pc:sldMk cId="4246147883" sldId="563"/>
            <ac:spMk id="9" creationId="{C9A36457-A5F4-4103-A443-02581C09185B}"/>
          </ac:spMkLst>
        </pc:spChg>
        <pc:spChg chg="add">
          <ac:chgData name="Gina Marie Giambruno" userId="92225441-41f5-42d7-9636-66673d1aa60a" providerId="ADAL" clId="{7AAD78B2-4EF0-4F3A-A5FA-E49878D95D61}" dt="2023-09-14T19:47:29.162" v="4722" actId="26606"/>
          <ac:spMkLst>
            <pc:docMk/>
            <pc:sldMk cId="4246147883" sldId="563"/>
            <ac:spMk id="11" creationId="{DC5FB7E8-B636-40FA-BE8D-48145C0F5C57}"/>
          </ac:spMkLst>
        </pc:spChg>
        <pc:spChg chg="add">
          <ac:chgData name="Gina Marie Giambruno" userId="92225441-41f5-42d7-9636-66673d1aa60a" providerId="ADAL" clId="{7AAD78B2-4EF0-4F3A-A5FA-E49878D95D61}" dt="2023-09-14T19:47:29.162" v="4722" actId="26606"/>
          <ac:spMkLst>
            <pc:docMk/>
            <pc:sldMk cId="4246147883" sldId="563"/>
            <ac:spMk id="13" creationId="{142DCE2C-2863-46FA-9BE7-24365A24D9BA}"/>
          </ac:spMkLst>
        </pc:spChg>
      </pc:sldChg>
      <pc:sldChg chg="addSp modSp new mod setBg">
        <pc:chgData name="Gina Marie Giambruno" userId="92225441-41f5-42d7-9636-66673d1aa60a" providerId="ADAL" clId="{7AAD78B2-4EF0-4F3A-A5FA-E49878D95D61}" dt="2023-09-14T19:48:12.047" v="4728" actId="14100"/>
        <pc:sldMkLst>
          <pc:docMk/>
          <pc:sldMk cId="4109877339" sldId="564"/>
        </pc:sldMkLst>
        <pc:spChg chg="mod">
          <ac:chgData name="Gina Marie Giambruno" userId="92225441-41f5-42d7-9636-66673d1aa60a" providerId="ADAL" clId="{7AAD78B2-4EF0-4F3A-A5FA-E49878D95D61}" dt="2023-09-14T19:47:57" v="4725" actId="26606"/>
          <ac:spMkLst>
            <pc:docMk/>
            <pc:sldMk cId="4109877339" sldId="564"/>
            <ac:spMk id="2" creationId="{DC3AB2CB-DF0C-C0B0-D4F1-63586BC2F72F}"/>
          </ac:spMkLst>
        </pc:spChg>
        <pc:spChg chg="mod">
          <ac:chgData name="Gina Marie Giambruno" userId="92225441-41f5-42d7-9636-66673d1aa60a" providerId="ADAL" clId="{7AAD78B2-4EF0-4F3A-A5FA-E49878D95D61}" dt="2023-09-14T19:48:12.047" v="4728" actId="14100"/>
          <ac:spMkLst>
            <pc:docMk/>
            <pc:sldMk cId="4109877339" sldId="564"/>
            <ac:spMk id="3" creationId="{68825EEF-FED9-B329-2D23-C72FE467B5BD}"/>
          </ac:spMkLst>
        </pc:spChg>
        <pc:spChg chg="mod">
          <ac:chgData name="Gina Marie Giambruno" userId="92225441-41f5-42d7-9636-66673d1aa60a" providerId="ADAL" clId="{7AAD78B2-4EF0-4F3A-A5FA-E49878D95D61}" dt="2023-09-14T19:47:57" v="4725" actId="26606"/>
          <ac:spMkLst>
            <pc:docMk/>
            <pc:sldMk cId="4109877339" sldId="564"/>
            <ac:spMk id="4" creationId="{69681EE7-5A0C-CAF6-12F6-FCCEDC692438}"/>
          </ac:spMkLst>
        </pc:spChg>
        <pc:spChg chg="add">
          <ac:chgData name="Gina Marie Giambruno" userId="92225441-41f5-42d7-9636-66673d1aa60a" providerId="ADAL" clId="{7AAD78B2-4EF0-4F3A-A5FA-E49878D95D61}" dt="2023-09-14T19:47:57" v="4725" actId="26606"/>
          <ac:spMkLst>
            <pc:docMk/>
            <pc:sldMk cId="4109877339" sldId="564"/>
            <ac:spMk id="9" creationId="{C9A36457-A5F4-4103-A443-02581C09185B}"/>
          </ac:spMkLst>
        </pc:spChg>
        <pc:spChg chg="add">
          <ac:chgData name="Gina Marie Giambruno" userId="92225441-41f5-42d7-9636-66673d1aa60a" providerId="ADAL" clId="{7AAD78B2-4EF0-4F3A-A5FA-E49878D95D61}" dt="2023-09-14T19:47:57" v="4725" actId="26606"/>
          <ac:spMkLst>
            <pc:docMk/>
            <pc:sldMk cId="4109877339" sldId="564"/>
            <ac:spMk id="11" creationId="{DC5FB7E8-B636-40FA-BE8D-48145C0F5C57}"/>
          </ac:spMkLst>
        </pc:spChg>
        <pc:spChg chg="add">
          <ac:chgData name="Gina Marie Giambruno" userId="92225441-41f5-42d7-9636-66673d1aa60a" providerId="ADAL" clId="{7AAD78B2-4EF0-4F3A-A5FA-E49878D95D61}" dt="2023-09-14T19:47:57" v="4725" actId="26606"/>
          <ac:spMkLst>
            <pc:docMk/>
            <pc:sldMk cId="4109877339" sldId="564"/>
            <ac:spMk id="13" creationId="{142DCE2C-2863-46FA-9BE7-24365A24D9BA}"/>
          </ac:spMkLst>
        </pc:spChg>
      </pc:sldChg>
      <pc:sldChg chg="addSp delSp modSp new del mod ord">
        <pc:chgData name="Gina Marie Giambruno" userId="92225441-41f5-42d7-9636-66673d1aa60a" providerId="ADAL" clId="{7AAD78B2-4EF0-4F3A-A5FA-E49878D95D61}" dt="2023-09-14T22:08:53.977" v="4737" actId="2696"/>
        <pc:sldMkLst>
          <pc:docMk/>
          <pc:sldMk cId="2033542089" sldId="565"/>
        </pc:sldMkLst>
        <pc:spChg chg="del">
          <ac:chgData name="Gina Marie Giambruno" userId="92225441-41f5-42d7-9636-66673d1aa60a" providerId="ADAL" clId="{7AAD78B2-4EF0-4F3A-A5FA-E49878D95D61}" dt="2023-08-31T17:31:57.540" v="3129" actId="21"/>
          <ac:spMkLst>
            <pc:docMk/>
            <pc:sldMk cId="2033542089" sldId="565"/>
            <ac:spMk id="2" creationId="{06BFF936-9B2F-B8C7-9F67-4C118E8906F8}"/>
          </ac:spMkLst>
        </pc:spChg>
        <pc:spChg chg="del">
          <ac:chgData name="Gina Marie Giambruno" userId="92225441-41f5-42d7-9636-66673d1aa60a" providerId="ADAL" clId="{7AAD78B2-4EF0-4F3A-A5FA-E49878D95D61}" dt="2023-08-31T17:30:58.823" v="3118" actId="931"/>
          <ac:spMkLst>
            <pc:docMk/>
            <pc:sldMk cId="2033542089" sldId="565"/>
            <ac:spMk id="3" creationId="{82576B38-51DA-E733-3486-0B186C8261B2}"/>
          </ac:spMkLst>
        </pc:spChg>
        <pc:spChg chg="add del mod">
          <ac:chgData name="Gina Marie Giambruno" userId="92225441-41f5-42d7-9636-66673d1aa60a" providerId="ADAL" clId="{7AAD78B2-4EF0-4F3A-A5FA-E49878D95D61}" dt="2023-08-31T17:31:21.103" v="3124" actId="21"/>
          <ac:spMkLst>
            <pc:docMk/>
            <pc:sldMk cId="2033542089" sldId="565"/>
            <ac:spMk id="6" creationId="{44AB9455-31B0-F463-0023-DDE22C5C6FF7}"/>
          </ac:spMkLst>
        </pc:spChg>
        <pc:spChg chg="add del mod">
          <ac:chgData name="Gina Marie Giambruno" userId="92225441-41f5-42d7-9636-66673d1aa60a" providerId="ADAL" clId="{7AAD78B2-4EF0-4F3A-A5FA-E49878D95D61}" dt="2023-08-31T17:31:09.212" v="3122" actId="21"/>
          <ac:spMkLst>
            <pc:docMk/>
            <pc:sldMk cId="2033542089" sldId="565"/>
            <ac:spMk id="8" creationId="{9BA2980E-6A8E-6FFF-AD6F-E84559DB245D}"/>
          </ac:spMkLst>
        </pc:spChg>
        <pc:spChg chg="add mod">
          <ac:chgData name="Gina Marie Giambruno" userId="92225441-41f5-42d7-9636-66673d1aa60a" providerId="ADAL" clId="{7AAD78B2-4EF0-4F3A-A5FA-E49878D95D61}" dt="2023-09-12T23:12:29.969" v="4394" actId="20577"/>
          <ac:spMkLst>
            <pc:docMk/>
            <pc:sldMk cId="2033542089" sldId="565"/>
            <ac:spMk id="9" creationId="{ED6EB437-FFE8-F40E-2512-D5632CA3922D}"/>
          </ac:spMkLst>
        </pc:spChg>
        <pc:picChg chg="add del mod">
          <ac:chgData name="Gina Marie Giambruno" userId="92225441-41f5-42d7-9636-66673d1aa60a" providerId="ADAL" clId="{7AAD78B2-4EF0-4F3A-A5FA-E49878D95D61}" dt="2023-08-31T17:32:05.234" v="3130" actId="1076"/>
          <ac:picMkLst>
            <pc:docMk/>
            <pc:sldMk cId="2033542089" sldId="565"/>
            <ac:picMk id="5" creationId="{214E1A6B-94B9-31C5-55D0-A87CB9B4207F}"/>
          </ac:picMkLst>
        </pc:picChg>
        <pc:inkChg chg="add del">
          <ac:chgData name="Gina Marie Giambruno" userId="92225441-41f5-42d7-9636-66673d1aa60a" providerId="ADAL" clId="{7AAD78B2-4EF0-4F3A-A5FA-E49878D95D61}" dt="2023-08-31T18:25:05.922" v="4063" actId="9405"/>
          <ac:inkMkLst>
            <pc:docMk/>
            <pc:sldMk cId="2033542089" sldId="565"/>
            <ac:inkMk id="10" creationId="{26E3BA31-E57E-E36F-1E36-9908E26D3A7C}"/>
          </ac:inkMkLst>
        </pc:inkChg>
        <pc:inkChg chg="add del">
          <ac:chgData name="Gina Marie Giambruno" userId="92225441-41f5-42d7-9636-66673d1aa60a" providerId="ADAL" clId="{7AAD78B2-4EF0-4F3A-A5FA-E49878D95D61}" dt="2023-08-31T18:25:05.114" v="4062" actId="9405"/>
          <ac:inkMkLst>
            <pc:docMk/>
            <pc:sldMk cId="2033542089" sldId="565"/>
            <ac:inkMk id="11" creationId="{8DC4E878-F3D9-ACF7-75D3-134860219ED3}"/>
          </ac:inkMkLst>
        </pc:inkChg>
      </pc:sldChg>
      <pc:sldChg chg="add del">
        <pc:chgData name="Gina Marie Giambruno" userId="92225441-41f5-42d7-9636-66673d1aa60a" providerId="ADAL" clId="{7AAD78B2-4EF0-4F3A-A5FA-E49878D95D61}" dt="2023-09-12T18:12:43.850" v="4122" actId="2696"/>
        <pc:sldMkLst>
          <pc:docMk/>
          <pc:sldMk cId="346095168" sldId="566"/>
        </pc:sldMkLst>
      </pc:sldChg>
      <pc:sldChg chg="addSp delSp modSp new mod setBg">
        <pc:chgData name="Gina Marie Giambruno" userId="92225441-41f5-42d7-9636-66673d1aa60a" providerId="ADAL" clId="{7AAD78B2-4EF0-4F3A-A5FA-E49878D95D61}" dt="2023-09-14T18:50:08.733" v="4405" actId="26606"/>
        <pc:sldMkLst>
          <pc:docMk/>
          <pc:sldMk cId="3873618987" sldId="566"/>
        </pc:sldMkLst>
        <pc:spChg chg="del">
          <ac:chgData name="Gina Marie Giambruno" userId="92225441-41f5-42d7-9636-66673d1aa60a" providerId="ADAL" clId="{7AAD78B2-4EF0-4F3A-A5FA-E49878D95D61}" dt="2023-09-14T18:49:06.208" v="4397" actId="21"/>
          <ac:spMkLst>
            <pc:docMk/>
            <pc:sldMk cId="3873618987" sldId="566"/>
            <ac:spMk id="2" creationId="{F11FEA1E-48D9-E46A-1EFC-7C94DBBC5DD4}"/>
          </ac:spMkLst>
        </pc:spChg>
        <pc:spChg chg="del">
          <ac:chgData name="Gina Marie Giambruno" userId="92225441-41f5-42d7-9636-66673d1aa60a" providerId="ADAL" clId="{7AAD78B2-4EF0-4F3A-A5FA-E49878D95D61}" dt="2023-09-14T18:49:00.648" v="4396"/>
          <ac:spMkLst>
            <pc:docMk/>
            <pc:sldMk cId="3873618987" sldId="566"/>
            <ac:spMk id="3" creationId="{23C1FD0D-1A0C-0904-998E-D8DB8DD8B7CE}"/>
          </ac:spMkLst>
        </pc:spChg>
        <pc:spChg chg="add del mod">
          <ac:chgData name="Gina Marie Giambruno" userId="92225441-41f5-42d7-9636-66673d1aa60a" providerId="ADAL" clId="{7AAD78B2-4EF0-4F3A-A5FA-E49878D95D61}" dt="2023-09-14T18:50:05.200" v="4404"/>
          <ac:spMkLst>
            <pc:docMk/>
            <pc:sldMk cId="3873618987" sldId="566"/>
            <ac:spMk id="4" creationId="{84171EDE-C1C4-150B-D495-11E59AB6F46E}"/>
          </ac:spMkLst>
        </pc:spChg>
        <pc:spChg chg="add">
          <ac:chgData name="Gina Marie Giambruno" userId="92225441-41f5-42d7-9636-66673d1aa60a" providerId="ADAL" clId="{7AAD78B2-4EF0-4F3A-A5FA-E49878D95D61}" dt="2023-09-14T18:50:08.733" v="4405" actId="26606"/>
          <ac:spMkLst>
            <pc:docMk/>
            <pc:sldMk cId="3873618987" sldId="566"/>
            <ac:spMk id="1033" creationId="{42A4FC2C-047E-45A5-965D-8E1E3BF09BC6}"/>
          </ac:spMkLst>
        </pc:spChg>
        <pc:picChg chg="add del mod">
          <ac:chgData name="Gina Marie Giambruno" userId="92225441-41f5-42d7-9636-66673d1aa60a" providerId="ADAL" clId="{7AAD78B2-4EF0-4F3A-A5FA-E49878D95D61}" dt="2023-09-14T18:49:33.274" v="4401" actId="21"/>
          <ac:picMkLst>
            <pc:docMk/>
            <pc:sldMk cId="3873618987" sldId="566"/>
            <ac:picMk id="1026" creationId="{7E241B65-78B6-6E4A-E26F-191B692530A8}"/>
          </ac:picMkLst>
        </pc:picChg>
        <pc:picChg chg="add mod">
          <ac:chgData name="Gina Marie Giambruno" userId="92225441-41f5-42d7-9636-66673d1aa60a" providerId="ADAL" clId="{7AAD78B2-4EF0-4F3A-A5FA-E49878D95D61}" dt="2023-09-14T18:50:08.733" v="4405" actId="26606"/>
          <ac:picMkLst>
            <pc:docMk/>
            <pc:sldMk cId="3873618987" sldId="566"/>
            <ac:picMk id="1028" creationId="{52640E39-04E1-EC16-C252-9E8549B40D99}"/>
          </ac:picMkLst>
        </pc:picChg>
      </pc:sldChg>
      <pc:sldChg chg="addSp delSp modSp new del mod setBg">
        <pc:chgData name="Gina Marie Giambruno" userId="92225441-41f5-42d7-9636-66673d1aa60a" providerId="ADAL" clId="{7AAD78B2-4EF0-4F3A-A5FA-E49878D95D61}" dt="2023-09-14T19:35:05.719" v="4574" actId="2696"/>
        <pc:sldMkLst>
          <pc:docMk/>
          <pc:sldMk cId="2253130145" sldId="567"/>
        </pc:sldMkLst>
        <pc:spChg chg="del mod">
          <ac:chgData name="Gina Marie Giambruno" userId="92225441-41f5-42d7-9636-66673d1aa60a" providerId="ADAL" clId="{7AAD78B2-4EF0-4F3A-A5FA-E49878D95D61}" dt="2023-09-14T19:11:07.126" v="4410" actId="21"/>
          <ac:spMkLst>
            <pc:docMk/>
            <pc:sldMk cId="2253130145" sldId="567"/>
            <ac:spMk id="2" creationId="{BE1E0CE6-511C-419B-9581-3698A4593A1A}"/>
          </ac:spMkLst>
        </pc:spChg>
        <pc:spChg chg="del mod ord">
          <ac:chgData name="Gina Marie Giambruno" userId="92225441-41f5-42d7-9636-66673d1aa60a" providerId="ADAL" clId="{7AAD78B2-4EF0-4F3A-A5FA-E49878D95D61}" dt="2023-09-14T19:11:09.962" v="4411"/>
          <ac:spMkLst>
            <pc:docMk/>
            <pc:sldMk cId="2253130145" sldId="567"/>
            <ac:spMk id="3" creationId="{396765D5-614A-64D0-E891-8E4DF84EA2BB}"/>
          </ac:spMkLst>
        </pc:spChg>
        <pc:spChg chg="add del">
          <ac:chgData name="Gina Marie Giambruno" userId="92225441-41f5-42d7-9636-66673d1aa60a" providerId="ADAL" clId="{7AAD78B2-4EF0-4F3A-A5FA-E49878D95D61}" dt="2023-09-14T19:11:16.140" v="4412" actId="26606"/>
          <ac:spMkLst>
            <pc:docMk/>
            <pc:sldMk cId="2253130145" sldId="567"/>
            <ac:spMk id="2055" creationId="{79BB35BC-D5C2-4C8B-A22A-A71E6191913B}"/>
          </ac:spMkLst>
        </pc:spChg>
        <pc:spChg chg="add del">
          <ac:chgData name="Gina Marie Giambruno" userId="92225441-41f5-42d7-9636-66673d1aa60a" providerId="ADAL" clId="{7AAD78B2-4EF0-4F3A-A5FA-E49878D95D61}" dt="2023-09-14T19:11:50.286" v="4417" actId="21"/>
          <ac:spMkLst>
            <pc:docMk/>
            <pc:sldMk cId="2253130145" sldId="567"/>
            <ac:spMk id="2059" creationId="{2A17CA91-9160-4634-AF73-B58A530822AB}"/>
          </ac:spMkLst>
        </pc:spChg>
        <pc:spChg chg="add">
          <ac:chgData name="Gina Marie Giambruno" userId="92225441-41f5-42d7-9636-66673d1aa60a" providerId="ADAL" clId="{7AAD78B2-4EF0-4F3A-A5FA-E49878D95D61}" dt="2023-09-14T19:11:16.140" v="4412" actId="26606"/>
          <ac:spMkLst>
            <pc:docMk/>
            <pc:sldMk cId="2253130145" sldId="567"/>
            <ac:spMk id="2062" creationId="{04812C46-200A-4DEB-A05E-3ED6C68C2387}"/>
          </ac:spMkLst>
        </pc:spChg>
        <pc:spChg chg="add">
          <ac:chgData name="Gina Marie Giambruno" userId="92225441-41f5-42d7-9636-66673d1aa60a" providerId="ADAL" clId="{7AAD78B2-4EF0-4F3A-A5FA-E49878D95D61}" dt="2023-09-14T19:11:16.140" v="4412" actId="26606"/>
          <ac:spMkLst>
            <pc:docMk/>
            <pc:sldMk cId="2253130145" sldId="567"/>
            <ac:spMk id="2064" creationId="{D1EA859B-E555-4109-94F3-6700E046E008}"/>
          </ac:spMkLst>
        </pc:spChg>
        <pc:picChg chg="add del mod">
          <ac:chgData name="Gina Marie Giambruno" userId="92225441-41f5-42d7-9636-66673d1aa60a" providerId="ADAL" clId="{7AAD78B2-4EF0-4F3A-A5FA-E49878D95D61}" dt="2023-09-14T19:11:33.495" v="4413" actId="21"/>
          <ac:picMkLst>
            <pc:docMk/>
            <pc:sldMk cId="2253130145" sldId="567"/>
            <ac:picMk id="4" creationId="{A21D0F11-213C-EEF6-1A8A-ED2C8ABA096C}"/>
          </ac:picMkLst>
        </pc:picChg>
        <pc:picChg chg="add del mod">
          <ac:chgData name="Gina Marie Giambruno" userId="92225441-41f5-42d7-9636-66673d1aa60a" providerId="ADAL" clId="{7AAD78B2-4EF0-4F3A-A5FA-E49878D95D61}" dt="2023-09-14T19:12:12.065" v="4419" actId="21"/>
          <ac:picMkLst>
            <pc:docMk/>
            <pc:sldMk cId="2253130145" sldId="567"/>
            <ac:picMk id="5" creationId="{F8CF0775-4CC0-13EC-525C-F3C9095600F2}"/>
          </ac:picMkLst>
        </pc:picChg>
        <pc:picChg chg="add del mod">
          <ac:chgData name="Gina Marie Giambruno" userId="92225441-41f5-42d7-9636-66673d1aa60a" providerId="ADAL" clId="{7AAD78B2-4EF0-4F3A-A5FA-E49878D95D61}" dt="2023-09-14T19:11:07.126" v="4410" actId="21"/>
          <ac:picMkLst>
            <pc:docMk/>
            <pc:sldMk cId="2253130145" sldId="567"/>
            <ac:picMk id="2050" creationId="{75DA0E5C-FFC3-EA3E-CC32-784CB98F4851}"/>
          </ac:picMkLst>
        </pc:picChg>
        <pc:picChg chg="add del">
          <ac:chgData name="Gina Marie Giambruno" userId="92225441-41f5-42d7-9636-66673d1aa60a" providerId="ADAL" clId="{7AAD78B2-4EF0-4F3A-A5FA-E49878D95D61}" dt="2023-09-14T19:11:07.126" v="4410" actId="21"/>
          <ac:picMkLst>
            <pc:docMk/>
            <pc:sldMk cId="2253130145" sldId="567"/>
            <ac:picMk id="2052" creationId="{84C96AAD-5093-17D2-B7DE-0D698FF08955}"/>
          </ac:picMkLst>
        </pc:picChg>
        <pc:picChg chg="add mod">
          <ac:chgData name="Gina Marie Giambruno" userId="92225441-41f5-42d7-9636-66673d1aa60a" providerId="ADAL" clId="{7AAD78B2-4EF0-4F3A-A5FA-E49878D95D61}" dt="2023-09-14T19:12:53.317" v="4421" actId="14100"/>
          <ac:picMkLst>
            <pc:docMk/>
            <pc:sldMk cId="2253130145" sldId="567"/>
            <ac:picMk id="2054" creationId="{D175AF69-193C-BA6A-E74F-A33372813E39}"/>
          </ac:picMkLst>
        </pc:picChg>
      </pc:sldChg>
      <pc:sldChg chg="addSp delSp modSp new mod setBg">
        <pc:chgData name="Gina Marie Giambruno" userId="92225441-41f5-42d7-9636-66673d1aa60a" providerId="ADAL" clId="{7AAD78B2-4EF0-4F3A-A5FA-E49878D95D61}" dt="2023-09-14T19:45:47.441" v="4718" actId="20577"/>
        <pc:sldMkLst>
          <pc:docMk/>
          <pc:sldMk cId="933411674" sldId="568"/>
        </pc:sldMkLst>
        <pc:spChg chg="mod">
          <ac:chgData name="Gina Marie Giambruno" userId="92225441-41f5-42d7-9636-66673d1aa60a" providerId="ADAL" clId="{7AAD78B2-4EF0-4F3A-A5FA-E49878D95D61}" dt="2023-09-14T19:45:47.441" v="4718" actId="20577"/>
          <ac:spMkLst>
            <pc:docMk/>
            <pc:sldMk cId="933411674" sldId="568"/>
            <ac:spMk id="2" creationId="{5DFE72B2-C6AC-7EC9-5E4B-C7B0AFD58042}"/>
          </ac:spMkLst>
        </pc:spChg>
        <pc:spChg chg="del mod">
          <ac:chgData name="Gina Marie Giambruno" userId="92225441-41f5-42d7-9636-66673d1aa60a" providerId="ADAL" clId="{7AAD78B2-4EF0-4F3A-A5FA-E49878D95D61}" dt="2023-09-14T19:13:12.110" v="4424"/>
          <ac:spMkLst>
            <pc:docMk/>
            <pc:sldMk cId="933411674" sldId="568"/>
            <ac:spMk id="3" creationId="{EDA04F21-F9A5-FBDD-28E4-476DC6A2B4AD}"/>
          </ac:spMkLst>
        </pc:spChg>
        <pc:spChg chg="add del mod">
          <ac:chgData name="Gina Marie Giambruno" userId="92225441-41f5-42d7-9636-66673d1aa60a" providerId="ADAL" clId="{7AAD78B2-4EF0-4F3A-A5FA-E49878D95D61}" dt="2023-09-14T19:22:22.326" v="4522"/>
          <ac:spMkLst>
            <pc:docMk/>
            <pc:sldMk cId="933411674" sldId="568"/>
            <ac:spMk id="5" creationId="{021B4CC2-8417-25C4-6AD8-2F9409A962B7}"/>
          </ac:spMkLst>
        </pc:spChg>
        <pc:spChg chg="add del">
          <ac:chgData name="Gina Marie Giambruno" userId="92225441-41f5-42d7-9636-66673d1aa60a" providerId="ADAL" clId="{7AAD78B2-4EF0-4F3A-A5FA-E49878D95D61}" dt="2023-09-14T19:17:38.454" v="4512"/>
          <ac:spMkLst>
            <pc:docMk/>
            <pc:sldMk cId="933411674" sldId="568"/>
            <ac:spMk id="8" creationId="{667FA614-CF86-4288-BBC6-363E72E1F6D3}"/>
          </ac:spMkLst>
        </pc:spChg>
        <pc:spChg chg="add del mod">
          <ac:chgData name="Gina Marie Giambruno" userId="92225441-41f5-42d7-9636-66673d1aa60a" providerId="ADAL" clId="{7AAD78B2-4EF0-4F3A-A5FA-E49878D95D61}" dt="2023-09-14T19:31:47.718" v="4541" actId="931"/>
          <ac:spMkLst>
            <pc:docMk/>
            <pc:sldMk cId="933411674" sldId="568"/>
            <ac:spMk id="9" creationId="{238EA29C-5145-B50B-187F-E2658A9DAB32}"/>
          </ac:spMkLst>
        </pc:spChg>
        <pc:spChg chg="add del mod">
          <ac:chgData name="Gina Marie Giambruno" userId="92225441-41f5-42d7-9636-66673d1aa60a" providerId="ADAL" clId="{7AAD78B2-4EF0-4F3A-A5FA-E49878D95D61}" dt="2023-09-14T19:31:23.006" v="4531" actId="21"/>
          <ac:spMkLst>
            <pc:docMk/>
            <pc:sldMk cId="933411674" sldId="568"/>
            <ac:spMk id="10" creationId="{6F14254F-2BC2-0FC9-865D-089A108F46B2}"/>
          </ac:spMkLst>
        </pc:spChg>
        <pc:spChg chg="add del">
          <ac:chgData name="Gina Marie Giambruno" userId="92225441-41f5-42d7-9636-66673d1aa60a" providerId="ADAL" clId="{7AAD78B2-4EF0-4F3A-A5FA-E49878D95D61}" dt="2023-09-14T19:31:54.628" v="4542" actId="26606"/>
          <ac:spMkLst>
            <pc:docMk/>
            <pc:sldMk cId="933411674" sldId="568"/>
            <ac:spMk id="11" creationId="{66E48AFA-8884-4F68-A44F-D2C1E8609C5A}"/>
          </ac:spMkLst>
        </pc:spChg>
        <pc:spChg chg="add del mod">
          <ac:chgData name="Gina Marie Giambruno" userId="92225441-41f5-42d7-9636-66673d1aa60a" providerId="ADAL" clId="{7AAD78B2-4EF0-4F3A-A5FA-E49878D95D61}" dt="2023-09-14T19:31:44.177" v="4537" actId="21"/>
          <ac:spMkLst>
            <pc:docMk/>
            <pc:sldMk cId="933411674" sldId="568"/>
            <ac:spMk id="12" creationId="{3C97F8A0-628B-4C82-7464-F688172B0EDA}"/>
          </ac:spMkLst>
        </pc:spChg>
        <pc:spChg chg="add del">
          <ac:chgData name="Gina Marie Giambruno" userId="92225441-41f5-42d7-9636-66673d1aa60a" providerId="ADAL" clId="{7AAD78B2-4EF0-4F3A-A5FA-E49878D95D61}" dt="2023-09-14T19:31:54.628" v="4542" actId="26606"/>
          <ac:spMkLst>
            <pc:docMk/>
            <pc:sldMk cId="933411674" sldId="568"/>
            <ac:spMk id="13" creationId="{969D19A6-08CB-498C-93EC-3FFB021FC68A}"/>
          </ac:spMkLst>
        </pc:spChg>
        <pc:spChg chg="add del mod">
          <ac:chgData name="Gina Marie Giambruno" userId="92225441-41f5-42d7-9636-66673d1aa60a" providerId="ADAL" clId="{7AAD78B2-4EF0-4F3A-A5FA-E49878D95D61}" dt="2023-09-14T19:32:39.594" v="4550" actId="21"/>
          <ac:spMkLst>
            <pc:docMk/>
            <pc:sldMk cId="933411674" sldId="568"/>
            <ac:spMk id="16" creationId="{7E5FFD52-C1BF-6229-45A3-A0BC2C2D4D59}"/>
          </ac:spMkLst>
        </pc:spChg>
        <pc:spChg chg="add del mod">
          <ac:chgData name="Gina Marie Giambruno" userId="92225441-41f5-42d7-9636-66673d1aa60a" providerId="ADAL" clId="{7AAD78B2-4EF0-4F3A-A5FA-E49878D95D61}" dt="2023-09-14T19:33:19.742" v="4558" actId="21"/>
          <ac:spMkLst>
            <pc:docMk/>
            <pc:sldMk cId="933411674" sldId="568"/>
            <ac:spMk id="17" creationId="{2C861943-16A0-5875-FDC1-FB85B402669A}"/>
          </ac:spMkLst>
        </pc:spChg>
        <pc:spChg chg="add">
          <ac:chgData name="Gina Marie Giambruno" userId="92225441-41f5-42d7-9636-66673d1aa60a" providerId="ADAL" clId="{7AAD78B2-4EF0-4F3A-A5FA-E49878D95D61}" dt="2023-09-14T19:34:19.349" v="4566" actId="26606"/>
          <ac:spMkLst>
            <pc:docMk/>
            <pc:sldMk cId="933411674" sldId="568"/>
            <ac:spMk id="3088" creationId="{2151139A-886F-4B97-8815-729AD3831BBD}"/>
          </ac:spMkLst>
        </pc:spChg>
        <pc:spChg chg="add">
          <ac:chgData name="Gina Marie Giambruno" userId="92225441-41f5-42d7-9636-66673d1aa60a" providerId="ADAL" clId="{7AAD78B2-4EF0-4F3A-A5FA-E49878D95D61}" dt="2023-09-14T19:34:19.349" v="4566" actId="26606"/>
          <ac:spMkLst>
            <pc:docMk/>
            <pc:sldMk cId="933411674" sldId="568"/>
            <ac:spMk id="3090" creationId="{AB5E08C4-8CDD-4623-A5B8-E998C6DEE3B7}"/>
          </ac:spMkLst>
        </pc:spChg>
        <pc:spChg chg="add">
          <ac:chgData name="Gina Marie Giambruno" userId="92225441-41f5-42d7-9636-66673d1aa60a" providerId="ADAL" clId="{7AAD78B2-4EF0-4F3A-A5FA-E49878D95D61}" dt="2023-09-14T19:34:19.349" v="4566" actId="26606"/>
          <ac:spMkLst>
            <pc:docMk/>
            <pc:sldMk cId="933411674" sldId="568"/>
            <ac:spMk id="3092" creationId="{15F33878-D502-4FFA-8ACE-F2AECDB2A23F}"/>
          </ac:spMkLst>
        </pc:spChg>
        <pc:spChg chg="add">
          <ac:chgData name="Gina Marie Giambruno" userId="92225441-41f5-42d7-9636-66673d1aa60a" providerId="ADAL" clId="{7AAD78B2-4EF0-4F3A-A5FA-E49878D95D61}" dt="2023-09-14T19:34:19.349" v="4566" actId="26606"/>
          <ac:spMkLst>
            <pc:docMk/>
            <pc:sldMk cId="933411674" sldId="568"/>
            <ac:spMk id="3094" creationId="{D3539FEE-81D3-4406-802E-60B20B16F4F6}"/>
          </ac:spMkLst>
        </pc:spChg>
        <pc:spChg chg="add">
          <ac:chgData name="Gina Marie Giambruno" userId="92225441-41f5-42d7-9636-66673d1aa60a" providerId="ADAL" clId="{7AAD78B2-4EF0-4F3A-A5FA-E49878D95D61}" dt="2023-09-14T19:34:19.349" v="4566" actId="26606"/>
          <ac:spMkLst>
            <pc:docMk/>
            <pc:sldMk cId="933411674" sldId="568"/>
            <ac:spMk id="3096" creationId="{DC701763-729E-462F-A5A8-E0DEFEB1E2E4}"/>
          </ac:spMkLst>
        </pc:spChg>
        <pc:grpChg chg="add del">
          <ac:chgData name="Gina Marie Giambruno" userId="92225441-41f5-42d7-9636-66673d1aa60a" providerId="ADAL" clId="{7AAD78B2-4EF0-4F3A-A5FA-E49878D95D61}" dt="2023-09-14T19:34:19.349" v="4566" actId="26606"/>
          <ac:grpSpMkLst>
            <pc:docMk/>
            <pc:sldMk cId="933411674" sldId="568"/>
            <ac:grpSpMk id="3081" creationId="{B0F380AC-9202-53E9-8D39-90E7C2AC7550}"/>
          </ac:grpSpMkLst>
        </pc:grpChg>
        <pc:picChg chg="add mod ord">
          <ac:chgData name="Gina Marie Giambruno" userId="92225441-41f5-42d7-9636-66673d1aa60a" providerId="ADAL" clId="{7AAD78B2-4EF0-4F3A-A5FA-E49878D95D61}" dt="2023-09-14T19:34:19.349" v="4566" actId="26606"/>
          <ac:picMkLst>
            <pc:docMk/>
            <pc:sldMk cId="933411674" sldId="568"/>
            <ac:picMk id="4" creationId="{C3AED66B-88C0-E358-0FA1-9B15EF0FC2F7}"/>
          </ac:picMkLst>
        </pc:picChg>
        <pc:picChg chg="add del mod">
          <ac:chgData name="Gina Marie Giambruno" userId="92225441-41f5-42d7-9636-66673d1aa60a" providerId="ADAL" clId="{7AAD78B2-4EF0-4F3A-A5FA-E49878D95D61}" dt="2023-09-14T19:31:47.718" v="4541" actId="931"/>
          <ac:picMkLst>
            <pc:docMk/>
            <pc:sldMk cId="933411674" sldId="568"/>
            <ac:picMk id="7" creationId="{DA398AA7-555A-D625-BA59-E4C6F9F7A300}"/>
          </ac:picMkLst>
        </pc:picChg>
        <pc:picChg chg="add mod">
          <ac:chgData name="Gina Marie Giambruno" userId="92225441-41f5-42d7-9636-66673d1aa60a" providerId="ADAL" clId="{7AAD78B2-4EF0-4F3A-A5FA-E49878D95D61}" dt="2023-09-14T19:34:19.349" v="4566" actId="26606"/>
          <ac:picMkLst>
            <pc:docMk/>
            <pc:sldMk cId="933411674" sldId="568"/>
            <ac:picMk id="15" creationId="{DE054DB0-D098-84F0-9A91-A3DC1AA36885}"/>
          </ac:picMkLst>
        </pc:picChg>
        <pc:picChg chg="add del mod">
          <ac:chgData name="Gina Marie Giambruno" userId="92225441-41f5-42d7-9636-66673d1aa60a" providerId="ADAL" clId="{7AAD78B2-4EF0-4F3A-A5FA-E49878D95D61}" dt="2023-09-14T19:18:10.511" v="4519" actId="21"/>
          <ac:picMkLst>
            <pc:docMk/>
            <pc:sldMk cId="933411674" sldId="568"/>
            <ac:picMk id="3074" creationId="{A67343EF-3B71-5499-E672-7A2295B6C47E}"/>
          </ac:picMkLst>
        </pc:picChg>
        <pc:picChg chg="add del mod">
          <ac:chgData name="Gina Marie Giambruno" userId="92225441-41f5-42d7-9636-66673d1aa60a" providerId="ADAL" clId="{7AAD78B2-4EF0-4F3A-A5FA-E49878D95D61}" dt="2023-09-14T19:32:49.974" v="4552" actId="21"/>
          <ac:picMkLst>
            <pc:docMk/>
            <pc:sldMk cId="933411674" sldId="568"/>
            <ac:picMk id="3076" creationId="{77FBE5FF-A117-E0C0-F005-A0FBDE47F140}"/>
          </ac:picMkLst>
        </pc:picChg>
      </pc:sldChg>
      <pc:sldMasterChg chg="del delSldLayout">
        <pc:chgData name="Gina Marie Giambruno" userId="92225441-41f5-42d7-9636-66673d1aa60a" providerId="ADAL" clId="{7AAD78B2-4EF0-4F3A-A5FA-E49878D95D61}" dt="2023-08-23T21:42:57.902" v="103" actId="2696"/>
        <pc:sldMasterMkLst>
          <pc:docMk/>
          <pc:sldMasterMk cId="377171146" sldId="2147483710"/>
        </pc:sldMasterMkLst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1480688797" sldId="2147483711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2157218972" sldId="2147483712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1855702113" sldId="2147483713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1728606616" sldId="2147483714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393535710" sldId="2147483715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1887629305" sldId="2147483716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606238920" sldId="2147483717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4050904986" sldId="2147483718"/>
          </pc:sldLayoutMkLst>
        </pc:sldLayoutChg>
        <pc:sldLayoutChg chg="del">
          <pc:chgData name="Gina Marie Giambruno" userId="92225441-41f5-42d7-9636-66673d1aa60a" providerId="ADAL" clId="{7AAD78B2-4EF0-4F3A-A5FA-E49878D95D61}" dt="2023-08-23T21:42:57.902" v="103" actId="2696"/>
          <pc:sldLayoutMkLst>
            <pc:docMk/>
            <pc:sldMasterMk cId="377171146" sldId="2147483710"/>
            <pc:sldLayoutMk cId="3830081103" sldId="2147483719"/>
          </pc:sldLayoutMkLst>
        </pc:sldLayoutChg>
      </pc:sldMasterChg>
      <pc:sldMasterChg chg="del delSldLayout">
        <pc:chgData name="Gina Marie Giambruno" userId="92225441-41f5-42d7-9636-66673d1aa60a" providerId="ADAL" clId="{7AAD78B2-4EF0-4F3A-A5FA-E49878D95D61}" dt="2023-08-23T21:43:09.338" v="106" actId="2696"/>
        <pc:sldMasterMkLst>
          <pc:docMk/>
          <pc:sldMasterMk cId="3333382973" sldId="2147483720"/>
        </pc:sldMasterMkLst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3343191967" sldId="2147483721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2603845779" sldId="2147483722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3352250691" sldId="2147483723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2836557171" sldId="2147483724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90914977" sldId="2147483725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1833357364" sldId="2147483726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1170536163" sldId="2147483727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4118103360" sldId="2147483728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865446599" sldId="2147483729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735739243" sldId="2147483730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3536209708" sldId="2147483731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1637046278" sldId="2147483732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800643162" sldId="2147483733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4005853466" sldId="2147483734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2683267515" sldId="2147483735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278616147" sldId="2147483736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2991540488" sldId="2147483737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2641743055" sldId="2147483738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65852088" sldId="2147483739"/>
          </pc:sldLayoutMkLst>
        </pc:sldLayoutChg>
        <pc:sldLayoutChg chg="del">
          <pc:chgData name="Gina Marie Giambruno" userId="92225441-41f5-42d7-9636-66673d1aa60a" providerId="ADAL" clId="{7AAD78B2-4EF0-4F3A-A5FA-E49878D95D61}" dt="2023-08-23T21:43:09.338" v="106" actId="2696"/>
          <pc:sldLayoutMkLst>
            <pc:docMk/>
            <pc:sldMasterMk cId="3333382973" sldId="2147483720"/>
            <pc:sldLayoutMk cId="1817106033" sldId="2147483740"/>
          </pc:sldLayoutMkLst>
        </pc:sldLayoutChg>
      </pc:sldMasterChg>
      <pc:sldMasterChg chg="del delSldLayout">
        <pc:chgData name="Gina Marie Giambruno" userId="92225441-41f5-42d7-9636-66673d1aa60a" providerId="ADAL" clId="{7AAD78B2-4EF0-4F3A-A5FA-E49878D95D61}" dt="2023-08-23T21:43:12.785" v="107" actId="2696"/>
        <pc:sldMasterMkLst>
          <pc:docMk/>
          <pc:sldMasterMk cId="432878405" sldId="2147483741"/>
        </pc:sldMasterMkLst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3115270116" sldId="2147483742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3474857219" sldId="2147483743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7991500" sldId="2147483744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1250838645" sldId="2147483745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729737100" sldId="2147483746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2406427312" sldId="2147483747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3669772366" sldId="2147483748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2824326547" sldId="2147483749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2192736252" sldId="2147483750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513492481" sldId="2147483751"/>
          </pc:sldLayoutMkLst>
        </pc:sldLayoutChg>
        <pc:sldLayoutChg chg="del">
          <pc:chgData name="Gina Marie Giambruno" userId="92225441-41f5-42d7-9636-66673d1aa60a" providerId="ADAL" clId="{7AAD78B2-4EF0-4F3A-A5FA-E49878D95D61}" dt="2023-08-23T21:43:12.785" v="107" actId="2696"/>
          <pc:sldLayoutMkLst>
            <pc:docMk/>
            <pc:sldMasterMk cId="432878405" sldId="2147483741"/>
            <pc:sldLayoutMk cId="2952159132" sldId="2147483752"/>
          </pc:sldLayoutMkLst>
        </pc:sldLayoutChg>
      </pc:sldMasterChg>
      <pc:sldMasterChg chg="del delSldLayout">
        <pc:chgData name="Gina Marie Giambruno" userId="92225441-41f5-42d7-9636-66673d1aa60a" providerId="ADAL" clId="{7AAD78B2-4EF0-4F3A-A5FA-E49878D95D61}" dt="2023-08-23T21:42:38.977" v="99" actId="2696"/>
        <pc:sldMasterMkLst>
          <pc:docMk/>
          <pc:sldMasterMk cId="1852029915" sldId="2147483753"/>
        </pc:sldMasterMkLst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728333036" sldId="2147483754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2880860685" sldId="2147483755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2563081249" sldId="2147483756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2980049141" sldId="2147483757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165352206" sldId="2147483758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1403319790" sldId="2147483759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92121628" sldId="2147483760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1317523954" sldId="2147483761"/>
          </pc:sldLayoutMkLst>
        </pc:sldLayoutChg>
        <pc:sldLayoutChg chg="del">
          <pc:chgData name="Gina Marie Giambruno" userId="92225441-41f5-42d7-9636-66673d1aa60a" providerId="ADAL" clId="{7AAD78B2-4EF0-4F3A-A5FA-E49878D95D61}" dt="2023-08-23T21:42:38.977" v="99" actId="2696"/>
          <pc:sldLayoutMkLst>
            <pc:docMk/>
            <pc:sldMasterMk cId="1852029915" sldId="2147483753"/>
            <pc:sldLayoutMk cId="2005052390" sldId="2147483762"/>
          </pc:sldLayoutMkLst>
        </pc:sldLayoutChg>
      </pc:sldMasterChg>
    </pc:docChg>
  </pc:docChgLst>
  <pc:docChgLst>
    <pc:chgData name="Claudia Ayala" userId="S::ceayala@ucdavis.edu::ea4473c7-f653-41b0-b4c2-304201fa2d35" providerId="AD" clId="Web-{7FECB04C-53D1-468F-B784-F36399161ACF}"/>
    <pc:docChg chg="modSld">
      <pc:chgData name="Claudia Ayala" userId="S::ceayala@ucdavis.edu::ea4473c7-f653-41b0-b4c2-304201fa2d35" providerId="AD" clId="Web-{7FECB04C-53D1-468F-B784-F36399161ACF}" dt="2024-01-17T02:24:05.945" v="40"/>
      <pc:docMkLst>
        <pc:docMk/>
      </pc:docMkLst>
      <pc:sldChg chg="addSp modSp">
        <pc:chgData name="Claudia Ayala" userId="S::ceayala@ucdavis.edu::ea4473c7-f653-41b0-b4c2-304201fa2d35" providerId="AD" clId="Web-{7FECB04C-53D1-468F-B784-F36399161ACF}" dt="2024-01-17T02:24:05.945" v="40"/>
        <pc:sldMkLst>
          <pc:docMk/>
          <pc:sldMk cId="1964498092" sldId="612"/>
        </pc:sldMkLst>
        <pc:spChg chg="add mod">
          <ac:chgData name="Claudia Ayala" userId="S::ceayala@ucdavis.edu::ea4473c7-f653-41b0-b4c2-304201fa2d35" providerId="AD" clId="Web-{7FECB04C-53D1-468F-B784-F36399161ACF}" dt="2024-01-17T02:24:05.945" v="40"/>
          <ac:spMkLst>
            <pc:docMk/>
            <pc:sldMk cId="1964498092" sldId="612"/>
            <ac:spMk id="4" creationId="{151B9880-A516-814E-9166-D6C9556BC987}"/>
          </ac:spMkLst>
        </pc:spChg>
      </pc:sldChg>
      <pc:sldChg chg="modSp">
        <pc:chgData name="Claudia Ayala" userId="S::ceayala@ucdavis.edu::ea4473c7-f653-41b0-b4c2-304201fa2d35" providerId="AD" clId="Web-{7FECB04C-53D1-468F-B784-F36399161ACF}" dt="2024-01-17T01:44:15.546" v="38" actId="20577"/>
        <pc:sldMkLst>
          <pc:docMk/>
          <pc:sldMk cId="14047700" sldId="619"/>
        </pc:sldMkLst>
        <pc:spChg chg="mod">
          <ac:chgData name="Claudia Ayala" userId="S::ceayala@ucdavis.edu::ea4473c7-f653-41b0-b4c2-304201fa2d35" providerId="AD" clId="Web-{7FECB04C-53D1-468F-B784-F36399161ACF}" dt="2024-01-17T01:43:06.138" v="10" actId="20577"/>
          <ac:spMkLst>
            <pc:docMk/>
            <pc:sldMk cId="14047700" sldId="619"/>
            <ac:spMk id="2" creationId="{582B09A5-F835-455E-BD6E-0EEE95FA4C1A}"/>
          </ac:spMkLst>
        </pc:spChg>
        <pc:spChg chg="mod">
          <ac:chgData name="Claudia Ayala" userId="S::ceayala@ucdavis.edu::ea4473c7-f653-41b0-b4c2-304201fa2d35" providerId="AD" clId="Web-{7FECB04C-53D1-468F-B784-F36399161ACF}" dt="2024-01-17T01:44:15.546" v="38" actId="20577"/>
          <ac:spMkLst>
            <pc:docMk/>
            <pc:sldMk cId="14047700" sldId="619"/>
            <ac:spMk id="3" creationId="{DC669CC0-018A-D2DE-35C9-90DBC1024FF2}"/>
          </ac:spMkLst>
        </pc:spChg>
      </pc:sldChg>
    </pc:docChg>
  </pc:docChgLst>
  <pc:docChgLst>
    <pc:chgData name="Claudia Ayala" userId="S::ceayala@ucdavis.edu::ea4473c7-f653-41b0-b4c2-304201fa2d35" providerId="AD" clId="Web-{ADB6E085-CC66-308C-472A-A85E8939E868}"/>
    <pc:docChg chg="addSld delSld modSld">
      <pc:chgData name="Claudia Ayala" userId="S::ceayala@ucdavis.edu::ea4473c7-f653-41b0-b4c2-304201fa2d35" providerId="AD" clId="Web-{ADB6E085-CC66-308C-472A-A85E8939E868}" dt="2023-11-14T16:55:24.292" v="95" actId="20577"/>
      <pc:docMkLst>
        <pc:docMk/>
      </pc:docMkLst>
      <pc:sldChg chg="modSp">
        <pc:chgData name="Claudia Ayala" userId="S::ceayala@ucdavis.edu::ea4473c7-f653-41b0-b4c2-304201fa2d35" providerId="AD" clId="Web-{ADB6E085-CC66-308C-472A-A85E8939E868}" dt="2023-11-14T16:55:24.292" v="95" actId="20577"/>
        <pc:sldMkLst>
          <pc:docMk/>
          <pc:sldMk cId="4238803688" sldId="551"/>
        </pc:sldMkLst>
        <pc:spChg chg="mod">
          <ac:chgData name="Claudia Ayala" userId="S::ceayala@ucdavis.edu::ea4473c7-f653-41b0-b4c2-304201fa2d35" providerId="AD" clId="Web-{ADB6E085-CC66-308C-472A-A85E8939E868}" dt="2023-11-14T16:20:55.416" v="24" actId="20577"/>
          <ac:spMkLst>
            <pc:docMk/>
            <pc:sldMk cId="4238803688" sldId="551"/>
            <ac:spMk id="2" creationId="{0BACFD7B-F410-BAB8-1FF6-9628A253BD8D}"/>
          </ac:spMkLst>
        </pc:spChg>
        <pc:spChg chg="mod">
          <ac:chgData name="Claudia Ayala" userId="S::ceayala@ucdavis.edu::ea4473c7-f653-41b0-b4c2-304201fa2d35" providerId="AD" clId="Web-{ADB6E085-CC66-308C-472A-A85E8939E868}" dt="2023-11-14T16:55:24.292" v="95" actId="20577"/>
          <ac:spMkLst>
            <pc:docMk/>
            <pc:sldMk cId="4238803688" sldId="551"/>
            <ac:spMk id="4" creationId="{3DF86049-2D54-FBCF-74F3-DD676EE13EAF}"/>
          </ac:spMkLst>
        </pc:spChg>
      </pc:sldChg>
      <pc:sldChg chg="del">
        <pc:chgData name="Claudia Ayala" userId="S::ceayala@ucdavis.edu::ea4473c7-f653-41b0-b4c2-304201fa2d35" providerId="AD" clId="Web-{ADB6E085-CC66-308C-472A-A85E8939E868}" dt="2023-11-14T16:19:50.958" v="1"/>
        <pc:sldMkLst>
          <pc:docMk/>
          <pc:sldMk cId="643104498" sldId="596"/>
        </pc:sldMkLst>
      </pc:sldChg>
      <pc:sldChg chg="add">
        <pc:chgData name="Claudia Ayala" userId="S::ceayala@ucdavis.edu::ea4473c7-f653-41b0-b4c2-304201fa2d35" providerId="AD" clId="Web-{ADB6E085-CC66-308C-472A-A85E8939E868}" dt="2023-11-14T16:19:46.458" v="0"/>
        <pc:sldMkLst>
          <pc:docMk/>
          <pc:sldMk cId="2759087892" sldId="611"/>
        </pc:sldMkLst>
      </pc:sldChg>
    </pc:docChg>
  </pc:docChgLst>
  <pc:docChgLst>
    <pc:chgData name="Claudia Ayala" userId="S::ceayala@ucdavis.edu::ea4473c7-f653-41b0-b4c2-304201fa2d35" providerId="AD" clId="Web-{76AA7E22-EB03-9BD5-395C-AFB1ABD0DA58}"/>
    <pc:docChg chg="modSld">
      <pc:chgData name="Claudia Ayala" userId="S::ceayala@ucdavis.edu::ea4473c7-f653-41b0-b4c2-304201fa2d35" providerId="AD" clId="Web-{76AA7E22-EB03-9BD5-395C-AFB1ABD0DA58}" dt="2024-03-19T23:25:16.949" v="91" actId="1076"/>
      <pc:docMkLst>
        <pc:docMk/>
      </pc:docMkLst>
      <pc:sldChg chg="modSp">
        <pc:chgData name="Claudia Ayala" userId="S::ceayala@ucdavis.edu::ea4473c7-f653-41b0-b4c2-304201fa2d35" providerId="AD" clId="Web-{76AA7E22-EB03-9BD5-395C-AFB1ABD0DA58}" dt="2024-03-19T23:21:20.832" v="30" actId="20577"/>
        <pc:sldMkLst>
          <pc:docMk/>
          <pc:sldMk cId="2998848668" sldId="256"/>
        </pc:sldMkLst>
        <pc:spChg chg="mod">
          <ac:chgData name="Claudia Ayala" userId="S::ceayala@ucdavis.edu::ea4473c7-f653-41b0-b4c2-304201fa2d35" providerId="AD" clId="Web-{76AA7E22-EB03-9BD5-395C-AFB1ABD0DA58}" dt="2024-03-19T23:21:20.832" v="30" actId="20577"/>
          <ac:spMkLst>
            <pc:docMk/>
            <pc:sldMk cId="2998848668" sldId="256"/>
            <ac:spMk id="3" creationId="{A2B661CF-90F6-24EB-1E4F-ED3694F8B69E}"/>
          </ac:spMkLst>
        </pc:spChg>
      </pc:sldChg>
      <pc:sldChg chg="modSp">
        <pc:chgData name="Claudia Ayala" userId="S::ceayala@ucdavis.edu::ea4473c7-f653-41b0-b4c2-304201fa2d35" providerId="AD" clId="Web-{76AA7E22-EB03-9BD5-395C-AFB1ABD0DA58}" dt="2024-03-19T23:25:16.949" v="91" actId="1076"/>
        <pc:sldMkLst>
          <pc:docMk/>
          <pc:sldMk cId="3947283172" sldId="259"/>
        </pc:sldMkLst>
        <pc:spChg chg="mod">
          <ac:chgData name="Claudia Ayala" userId="S::ceayala@ucdavis.edu::ea4473c7-f653-41b0-b4c2-304201fa2d35" providerId="AD" clId="Web-{76AA7E22-EB03-9BD5-395C-AFB1ABD0DA58}" dt="2024-03-19T23:25:16.949" v="91" actId="1076"/>
          <ac:spMkLst>
            <pc:docMk/>
            <pc:sldMk cId="3947283172" sldId="259"/>
            <ac:spMk id="3" creationId="{58914159-F25F-89C0-CCB7-F2D51DAB0C5D}"/>
          </ac:spMkLst>
        </pc:spChg>
      </pc:sldChg>
      <pc:sldChg chg="modSp">
        <pc:chgData name="Claudia Ayala" userId="S::ceayala@ucdavis.edu::ea4473c7-f653-41b0-b4c2-304201fa2d35" providerId="AD" clId="Web-{76AA7E22-EB03-9BD5-395C-AFB1ABD0DA58}" dt="2024-03-19T23:24:28.525" v="90" actId="20577"/>
        <pc:sldMkLst>
          <pc:docMk/>
          <pc:sldMk cId="1287574633" sldId="631"/>
        </pc:sldMkLst>
        <pc:spChg chg="mod">
          <ac:chgData name="Claudia Ayala" userId="S::ceayala@ucdavis.edu::ea4473c7-f653-41b0-b4c2-304201fa2d35" providerId="AD" clId="Web-{76AA7E22-EB03-9BD5-395C-AFB1ABD0DA58}" dt="2024-03-19T23:24:28.525" v="90" actId="20577"/>
          <ac:spMkLst>
            <pc:docMk/>
            <pc:sldMk cId="1287574633" sldId="631"/>
            <ac:spMk id="2" creationId="{32613853-0757-9EDD-D6A7-60D3D2FEC26B}"/>
          </ac:spMkLst>
        </pc:spChg>
      </pc:sldChg>
      <pc:sldChg chg="addSp modSp">
        <pc:chgData name="Claudia Ayala" userId="S::ceayala@ucdavis.edu::ea4473c7-f653-41b0-b4c2-304201fa2d35" providerId="AD" clId="Web-{76AA7E22-EB03-9BD5-395C-AFB1ABD0DA58}" dt="2024-03-19T23:22:55.382" v="88" actId="1076"/>
        <pc:sldMkLst>
          <pc:docMk/>
          <pc:sldMk cId="4168554746" sldId="633"/>
        </pc:sldMkLst>
        <pc:spChg chg="add">
          <ac:chgData name="Claudia Ayala" userId="S::ceayala@ucdavis.edu::ea4473c7-f653-41b0-b4c2-304201fa2d35" providerId="AD" clId="Web-{76AA7E22-EB03-9BD5-395C-AFB1ABD0DA58}" dt="2024-03-19T23:22:08.724" v="31"/>
          <ac:spMkLst>
            <pc:docMk/>
            <pc:sldMk cId="4168554746" sldId="633"/>
            <ac:spMk id="7" creationId="{CF24FF3B-BF3C-B33F-BC06-68A0468BA3BD}"/>
          </ac:spMkLst>
        </pc:spChg>
        <pc:spChg chg="add mod">
          <ac:chgData name="Claudia Ayala" userId="S::ceayala@ucdavis.edu::ea4473c7-f653-41b0-b4c2-304201fa2d35" providerId="AD" clId="Web-{76AA7E22-EB03-9BD5-395C-AFB1ABD0DA58}" dt="2024-03-19T23:22:55.382" v="88" actId="1076"/>
          <ac:spMkLst>
            <pc:docMk/>
            <pc:sldMk cId="4168554746" sldId="633"/>
            <ac:spMk id="8" creationId="{8CE437C5-7169-939A-9A14-9B85740B0633}"/>
          </ac:spMkLst>
        </pc:spChg>
      </pc:sldChg>
    </pc:docChg>
  </pc:docChgLst>
  <pc:docChgLst>
    <pc:chgData name="David K Johnson" userId="0ecb5162-ea26-414e-a47f-4ea3db872fe9" providerId="ADAL" clId="{24797094-6808-485E-A477-4118012E9E53}"/>
    <pc:docChg chg="modSld">
      <pc:chgData name="David K Johnson" userId="0ecb5162-ea26-414e-a47f-4ea3db872fe9" providerId="ADAL" clId="{24797094-6808-485E-A477-4118012E9E53}" dt="2024-09-17T16:55:27.095" v="1" actId="729"/>
      <pc:docMkLst>
        <pc:docMk/>
      </pc:docMkLst>
      <pc:sldChg chg="mod modShow">
        <pc:chgData name="David K Johnson" userId="0ecb5162-ea26-414e-a47f-4ea3db872fe9" providerId="ADAL" clId="{24797094-6808-485E-A477-4118012E9E53}" dt="2024-09-17T16:55:25.383" v="0" actId="729"/>
        <pc:sldMkLst>
          <pc:docMk/>
          <pc:sldMk cId="2370098374" sldId="475"/>
        </pc:sldMkLst>
      </pc:sldChg>
      <pc:sldChg chg="mod modShow">
        <pc:chgData name="David K Johnson" userId="0ecb5162-ea26-414e-a47f-4ea3db872fe9" providerId="ADAL" clId="{24797094-6808-485E-A477-4118012E9E53}" dt="2024-09-17T16:55:27.095" v="1" actId="729"/>
        <pc:sldMkLst>
          <pc:docMk/>
          <pc:sldMk cId="478172219" sldId="486"/>
        </pc:sldMkLst>
      </pc:sldChg>
    </pc:docChg>
  </pc:docChgLst>
  <pc:docChgLst>
    <pc:chgData name="Claudia Ayala" userId="S::ceayala@ucdavis.edu::ea4473c7-f653-41b0-b4c2-304201fa2d35" providerId="AD" clId="Web-{A29D7E11-B5C5-F5C2-59EF-3BA8A0AA4CB0}"/>
    <pc:docChg chg="addSld modSld sldOrd">
      <pc:chgData name="Claudia Ayala" userId="S::ceayala@ucdavis.edu::ea4473c7-f653-41b0-b4c2-304201fa2d35" providerId="AD" clId="Web-{A29D7E11-B5C5-F5C2-59EF-3BA8A0AA4CB0}" dt="2023-05-15T23:40:47.952" v="235" actId="20577"/>
      <pc:docMkLst>
        <pc:docMk/>
      </pc:docMkLst>
      <pc:sldChg chg="addSp modSp new mod ord setBg">
        <pc:chgData name="Claudia Ayala" userId="S::ceayala@ucdavis.edu::ea4473c7-f653-41b0-b4c2-304201fa2d35" providerId="AD" clId="Web-{A29D7E11-B5C5-F5C2-59EF-3BA8A0AA4CB0}" dt="2023-05-15T23:40:47.952" v="235" actId="20577"/>
        <pc:sldMkLst>
          <pc:docMk/>
          <pc:sldMk cId="1366069067" sldId="545"/>
        </pc:sldMkLst>
        <pc:spChg chg="mod">
          <ac:chgData name="Claudia Ayala" userId="S::ceayala@ucdavis.edu::ea4473c7-f653-41b0-b4c2-304201fa2d35" providerId="AD" clId="Web-{A29D7E11-B5C5-F5C2-59EF-3BA8A0AA4CB0}" dt="2023-05-15T23:40:36.061" v="233" actId="14100"/>
          <ac:spMkLst>
            <pc:docMk/>
            <pc:sldMk cId="1366069067" sldId="545"/>
            <ac:spMk id="2" creationId="{5F00B1ED-2CB8-CE86-EA90-C411A2E52813}"/>
          </ac:spMkLst>
        </pc:spChg>
        <pc:spChg chg="mod">
          <ac:chgData name="Claudia Ayala" userId="S::ceayala@ucdavis.edu::ea4473c7-f653-41b0-b4c2-304201fa2d35" providerId="AD" clId="Web-{A29D7E11-B5C5-F5C2-59EF-3BA8A0AA4CB0}" dt="2023-05-15T23:40:47.952" v="235" actId="20577"/>
          <ac:spMkLst>
            <pc:docMk/>
            <pc:sldMk cId="1366069067" sldId="545"/>
            <ac:spMk id="3" creationId="{1E3DBBB3-6A46-4243-88CB-3E7F7661F7E6}"/>
          </ac:spMkLst>
        </pc:spChg>
        <pc:spChg chg="add">
          <ac:chgData name="Claudia Ayala" userId="S::ceayala@ucdavis.edu::ea4473c7-f653-41b0-b4c2-304201fa2d35" providerId="AD" clId="Web-{A29D7E11-B5C5-F5C2-59EF-3BA8A0AA4CB0}" dt="2023-05-15T23:40:05.029" v="225"/>
          <ac:spMkLst>
            <pc:docMk/>
            <pc:sldMk cId="1366069067" sldId="545"/>
            <ac:spMk id="9" creationId="{8FC9BE17-9A7B-462D-AE50-3D8777387304}"/>
          </ac:spMkLst>
        </pc:spChg>
        <pc:spChg chg="add">
          <ac:chgData name="Claudia Ayala" userId="S::ceayala@ucdavis.edu::ea4473c7-f653-41b0-b4c2-304201fa2d35" providerId="AD" clId="Web-{A29D7E11-B5C5-F5C2-59EF-3BA8A0AA4CB0}" dt="2023-05-15T23:40:05.029" v="225"/>
          <ac:spMkLst>
            <pc:docMk/>
            <pc:sldMk cId="1366069067" sldId="545"/>
            <ac:spMk id="11" creationId="{3EBE8569-6AEC-4B8C-8D53-2DE337CDBA65}"/>
          </ac:spMkLst>
        </pc:spChg>
        <pc:spChg chg="add">
          <ac:chgData name="Claudia Ayala" userId="S::ceayala@ucdavis.edu::ea4473c7-f653-41b0-b4c2-304201fa2d35" providerId="AD" clId="Web-{A29D7E11-B5C5-F5C2-59EF-3BA8A0AA4CB0}" dt="2023-05-15T23:40:05.029" v="225"/>
          <ac:spMkLst>
            <pc:docMk/>
            <pc:sldMk cId="1366069067" sldId="545"/>
            <ac:spMk id="13" creationId="{55D4142C-5077-457F-A6AD-3FECFDB39685}"/>
          </ac:spMkLst>
        </pc:spChg>
        <pc:spChg chg="add">
          <ac:chgData name="Claudia Ayala" userId="S::ceayala@ucdavis.edu::ea4473c7-f653-41b0-b4c2-304201fa2d35" providerId="AD" clId="Web-{A29D7E11-B5C5-F5C2-59EF-3BA8A0AA4CB0}" dt="2023-05-15T23:40:05.029" v="225"/>
          <ac:spMkLst>
            <pc:docMk/>
            <pc:sldMk cId="1366069067" sldId="545"/>
            <ac:spMk id="15" creationId="{7A5F0580-5EE9-419F-96EE-B6529EF6E7D0}"/>
          </ac:spMkLst>
        </pc:spChg>
        <pc:picChg chg="add">
          <ac:chgData name="Claudia Ayala" userId="S::ceayala@ucdavis.edu::ea4473c7-f653-41b0-b4c2-304201fa2d35" providerId="AD" clId="Web-{A29D7E11-B5C5-F5C2-59EF-3BA8A0AA4CB0}" dt="2023-05-15T23:40:05.029" v="225"/>
          <ac:picMkLst>
            <pc:docMk/>
            <pc:sldMk cId="1366069067" sldId="545"/>
            <ac:picMk id="5" creationId="{61CFA6D7-3C64-2D4B-0CE2-0805E3A509B3}"/>
          </ac:picMkLst>
        </pc:picChg>
      </pc:sldChg>
    </pc:docChg>
  </pc:docChgLst>
  <pc:docChgLst>
    <pc:chgData name="Gina Marie Giambruno" userId="92225441-41f5-42d7-9636-66673d1aa60a" providerId="ADAL" clId="{C005B7A6-8229-4410-ACEB-93DCFA831E98}"/>
    <pc:docChg chg="undo custSel addSld delSld modSld sldOrd">
      <pc:chgData name="Gina Marie Giambruno" userId="92225441-41f5-42d7-9636-66673d1aa60a" providerId="ADAL" clId="{C005B7A6-8229-4410-ACEB-93DCFA831E98}" dt="2023-06-20T23:22:36.803" v="2348" actId="113"/>
      <pc:docMkLst>
        <pc:docMk/>
      </pc:docMkLst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1642425379" sldId="256"/>
        </pc:sldMkLst>
      </pc:sldChg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2671804866" sldId="259"/>
        </pc:sldMkLst>
      </pc:sldChg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2077168318" sldId="263"/>
        </pc:sldMkLst>
      </pc:sldChg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2826751402" sldId="264"/>
        </pc:sldMkLst>
      </pc:sldChg>
      <pc:sldChg chg="mod modShow">
        <pc:chgData name="Gina Marie Giambruno" userId="92225441-41f5-42d7-9636-66673d1aa60a" providerId="ADAL" clId="{C005B7A6-8229-4410-ACEB-93DCFA831E98}" dt="2023-06-20T23:02:35.590" v="2168" actId="729"/>
        <pc:sldMkLst>
          <pc:docMk/>
          <pc:sldMk cId="3992198069" sldId="265"/>
        </pc:sldMkLst>
      </pc:sldChg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2243494996" sldId="277"/>
        </pc:sldMkLst>
      </pc:sldChg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1418789964" sldId="286"/>
        </pc:sldMkLst>
      </pc:sldChg>
      <pc:sldChg chg="modSp mod">
        <pc:chgData name="Gina Marie Giambruno" userId="92225441-41f5-42d7-9636-66673d1aa60a" providerId="ADAL" clId="{C005B7A6-8229-4410-ACEB-93DCFA831E98}" dt="2023-06-20T22:50:46.950" v="2022" actId="27636"/>
        <pc:sldMkLst>
          <pc:docMk/>
          <pc:sldMk cId="1276371665" sldId="528"/>
        </pc:sldMkLst>
        <pc:spChg chg="mod">
          <ac:chgData name="Gina Marie Giambruno" userId="92225441-41f5-42d7-9636-66673d1aa60a" providerId="ADAL" clId="{C005B7A6-8229-4410-ACEB-93DCFA831E98}" dt="2023-05-17T18:30:59.157" v="11" actId="20577"/>
          <ac:spMkLst>
            <pc:docMk/>
            <pc:sldMk cId="1276371665" sldId="528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C005B7A6-8229-4410-ACEB-93DCFA831E98}" dt="2023-06-20T22:50:46.950" v="2022" actId="27636"/>
          <ac:spMkLst>
            <pc:docMk/>
            <pc:sldMk cId="1276371665" sldId="528"/>
            <ac:spMk id="3" creationId="{5CAE4B7F-0674-492E-A0B6-8D314EF81E12}"/>
          </ac:spMkLst>
        </pc:spChg>
      </pc:sldChg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550327855" sldId="529"/>
        </pc:sldMkLst>
      </pc:sldChg>
      <pc:sldChg chg="mod modShow">
        <pc:chgData name="Gina Marie Giambruno" userId="92225441-41f5-42d7-9636-66673d1aa60a" providerId="ADAL" clId="{C005B7A6-8229-4410-ACEB-93DCFA831E98}" dt="2023-06-20T23:03:14.982" v="2169" actId="729"/>
        <pc:sldMkLst>
          <pc:docMk/>
          <pc:sldMk cId="3321440841" sldId="530"/>
        </pc:sldMkLst>
      </pc:sldChg>
      <pc:sldChg chg="mod modShow">
        <pc:chgData name="Gina Marie Giambruno" userId="92225441-41f5-42d7-9636-66673d1aa60a" providerId="ADAL" clId="{C005B7A6-8229-4410-ACEB-93DCFA831E98}" dt="2023-06-20T23:02:35.590" v="2168" actId="729"/>
        <pc:sldMkLst>
          <pc:docMk/>
          <pc:sldMk cId="2642749464" sldId="531"/>
        </pc:sldMkLst>
      </pc:sldChg>
      <pc:sldChg chg="modSp mod">
        <pc:chgData name="Gina Marie Giambruno" userId="92225441-41f5-42d7-9636-66673d1aa60a" providerId="ADAL" clId="{C005B7A6-8229-4410-ACEB-93DCFA831E98}" dt="2023-06-20T23:07:14.945" v="2288" actId="20577"/>
        <pc:sldMkLst>
          <pc:docMk/>
          <pc:sldMk cId="1601575962" sldId="532"/>
        </pc:sldMkLst>
        <pc:spChg chg="mod">
          <ac:chgData name="Gina Marie Giambruno" userId="92225441-41f5-42d7-9636-66673d1aa60a" providerId="ADAL" clId="{C005B7A6-8229-4410-ACEB-93DCFA831E98}" dt="2023-06-20T23:07:14.945" v="2288" actId="20577"/>
          <ac:spMkLst>
            <pc:docMk/>
            <pc:sldMk cId="1601575962" sldId="532"/>
            <ac:spMk id="17" creationId="{D4828B3E-3CBE-6E1D-DD8B-E02544FB6224}"/>
          </ac:spMkLst>
        </pc:spChg>
      </pc:sldChg>
      <pc:sldChg chg="del">
        <pc:chgData name="Gina Marie Giambruno" userId="92225441-41f5-42d7-9636-66673d1aa60a" providerId="ADAL" clId="{C005B7A6-8229-4410-ACEB-93DCFA831E98}" dt="2023-06-20T19:20:29.957" v="1274" actId="2696"/>
        <pc:sldMkLst>
          <pc:docMk/>
          <pc:sldMk cId="1645086622" sldId="534"/>
        </pc:sldMkLst>
      </pc:sldChg>
      <pc:sldChg chg="del">
        <pc:chgData name="Gina Marie Giambruno" userId="92225441-41f5-42d7-9636-66673d1aa60a" providerId="ADAL" clId="{C005B7A6-8229-4410-ACEB-93DCFA831E98}" dt="2023-06-20T19:20:34.469" v="1275" actId="2696"/>
        <pc:sldMkLst>
          <pc:docMk/>
          <pc:sldMk cId="3068525763" sldId="538"/>
        </pc:sldMkLst>
      </pc:sldChg>
      <pc:sldChg chg="del">
        <pc:chgData name="Gina Marie Giambruno" userId="92225441-41f5-42d7-9636-66673d1aa60a" providerId="ADAL" clId="{C005B7A6-8229-4410-ACEB-93DCFA831E98}" dt="2023-06-20T19:22:26.120" v="1427" actId="2696"/>
        <pc:sldMkLst>
          <pc:docMk/>
          <pc:sldMk cId="2662608019" sldId="539"/>
        </pc:sldMkLst>
      </pc:sldChg>
      <pc:sldChg chg="del">
        <pc:chgData name="Gina Marie Giambruno" userId="92225441-41f5-42d7-9636-66673d1aa60a" providerId="ADAL" clId="{C005B7A6-8229-4410-ACEB-93DCFA831E98}" dt="2023-06-20T19:22:32.894" v="1428" actId="2696"/>
        <pc:sldMkLst>
          <pc:docMk/>
          <pc:sldMk cId="2154978977" sldId="543"/>
        </pc:sldMkLst>
      </pc:sldChg>
      <pc:sldChg chg="del">
        <pc:chgData name="Gina Marie Giambruno" userId="92225441-41f5-42d7-9636-66673d1aa60a" providerId="ADAL" clId="{C005B7A6-8229-4410-ACEB-93DCFA831E98}" dt="2023-06-20T19:22:43.301" v="1429" actId="2696"/>
        <pc:sldMkLst>
          <pc:docMk/>
          <pc:sldMk cId="3368661172" sldId="544"/>
        </pc:sldMkLst>
      </pc:sldChg>
      <pc:sldChg chg="del">
        <pc:chgData name="Gina Marie Giambruno" userId="92225441-41f5-42d7-9636-66673d1aa60a" providerId="ADAL" clId="{C005B7A6-8229-4410-ACEB-93DCFA831E98}" dt="2023-06-20T19:22:50.694" v="1430" actId="2696"/>
        <pc:sldMkLst>
          <pc:docMk/>
          <pc:sldMk cId="1366069067" sldId="545"/>
        </pc:sldMkLst>
      </pc:sldChg>
      <pc:sldChg chg="del">
        <pc:chgData name="Gina Marie Giambruno" userId="92225441-41f5-42d7-9636-66673d1aa60a" providerId="ADAL" clId="{C005B7A6-8229-4410-ACEB-93DCFA831E98}" dt="2023-06-20T20:08:26.095" v="1514" actId="2696"/>
        <pc:sldMkLst>
          <pc:docMk/>
          <pc:sldMk cId="3413767423" sldId="546"/>
        </pc:sldMkLst>
      </pc:sldChg>
      <pc:sldChg chg="add del">
        <pc:chgData name="Gina Marie Giambruno" userId="92225441-41f5-42d7-9636-66673d1aa60a" providerId="ADAL" clId="{C005B7A6-8229-4410-ACEB-93DCFA831E98}" dt="2023-06-20T22:59:56.309" v="2167" actId="2696"/>
        <pc:sldMkLst>
          <pc:docMk/>
          <pc:sldMk cId="2202476479" sldId="547"/>
        </pc:sldMkLst>
      </pc:sldChg>
      <pc:sldChg chg="modSp new del mod">
        <pc:chgData name="Gina Marie Giambruno" userId="92225441-41f5-42d7-9636-66673d1aa60a" providerId="ADAL" clId="{C005B7A6-8229-4410-ACEB-93DCFA831E98}" dt="2023-06-20T22:29:51.829" v="2020" actId="2696"/>
        <pc:sldMkLst>
          <pc:docMk/>
          <pc:sldMk cId="3891138655" sldId="548"/>
        </pc:sldMkLst>
        <pc:spChg chg="mod">
          <ac:chgData name="Gina Marie Giambruno" userId="92225441-41f5-42d7-9636-66673d1aa60a" providerId="ADAL" clId="{C005B7A6-8229-4410-ACEB-93DCFA831E98}" dt="2023-05-17T18:36:37.577" v="163" actId="20577"/>
          <ac:spMkLst>
            <pc:docMk/>
            <pc:sldMk cId="3891138655" sldId="548"/>
            <ac:spMk id="2" creationId="{B66FD8AE-33A8-B887-5135-496C0BC37EF6}"/>
          </ac:spMkLst>
        </pc:spChg>
        <pc:spChg chg="mod">
          <ac:chgData name="Gina Marie Giambruno" userId="92225441-41f5-42d7-9636-66673d1aa60a" providerId="ADAL" clId="{C005B7A6-8229-4410-ACEB-93DCFA831E98}" dt="2023-05-23T18:23:04.874" v="650" actId="27636"/>
          <ac:spMkLst>
            <pc:docMk/>
            <pc:sldMk cId="3891138655" sldId="548"/>
            <ac:spMk id="3" creationId="{EDBB4600-0A19-74B0-B190-39F242CC4FCF}"/>
          </ac:spMkLst>
        </pc:spChg>
      </pc:sldChg>
      <pc:sldChg chg="ord">
        <pc:chgData name="Gina Marie Giambruno" userId="92225441-41f5-42d7-9636-66673d1aa60a" providerId="ADAL" clId="{C005B7A6-8229-4410-ACEB-93DCFA831E98}" dt="2023-06-20T23:04:11.328" v="2171"/>
        <pc:sldMkLst>
          <pc:docMk/>
          <pc:sldMk cId="2223289786" sldId="549"/>
        </pc:sldMkLst>
      </pc:sldChg>
      <pc:sldChg chg="addSp delSp modSp new del mod setBg">
        <pc:chgData name="Gina Marie Giambruno" userId="92225441-41f5-42d7-9636-66673d1aa60a" providerId="ADAL" clId="{C005B7A6-8229-4410-ACEB-93DCFA831E98}" dt="2023-06-20T22:29:07.142" v="2019" actId="2696"/>
        <pc:sldMkLst>
          <pc:docMk/>
          <pc:sldMk cId="2805152522" sldId="550"/>
        </pc:sldMkLst>
        <pc:spChg chg="mod">
          <ac:chgData name="Gina Marie Giambruno" userId="92225441-41f5-42d7-9636-66673d1aa60a" providerId="ADAL" clId="{C005B7A6-8229-4410-ACEB-93DCFA831E98}" dt="2023-06-20T20:27:10.047" v="1560" actId="20577"/>
          <ac:spMkLst>
            <pc:docMk/>
            <pc:sldMk cId="2805152522" sldId="550"/>
            <ac:spMk id="2" creationId="{2DC12676-A2C1-A695-F115-C0D7CDF4E3AE}"/>
          </ac:spMkLst>
        </pc:spChg>
        <pc:spChg chg="del mod">
          <ac:chgData name="Gina Marie Giambruno" userId="92225441-41f5-42d7-9636-66673d1aa60a" providerId="ADAL" clId="{C005B7A6-8229-4410-ACEB-93DCFA831E98}" dt="2023-06-20T20:10:42.949" v="1536" actId="26606"/>
          <ac:spMkLst>
            <pc:docMk/>
            <pc:sldMk cId="2805152522" sldId="550"/>
            <ac:spMk id="3" creationId="{CEAACD71-1B5B-EBCE-E7F2-E7238B157045}"/>
          </ac:spMkLst>
        </pc:spChg>
        <pc:spChg chg="add del">
          <ac:chgData name="Gina Marie Giambruno" userId="92225441-41f5-42d7-9636-66673d1aa60a" providerId="ADAL" clId="{C005B7A6-8229-4410-ACEB-93DCFA831E98}" dt="2023-06-20T20:10:37.643" v="1531" actId="26606"/>
          <ac:spMkLst>
            <pc:docMk/>
            <pc:sldMk cId="2805152522" sldId="550"/>
            <ac:spMk id="9" creationId="{2C61293E-6EBE-43EF-A52C-9BEBFD7679D4}"/>
          </ac:spMkLst>
        </pc:spChg>
        <pc:spChg chg="add">
          <ac:chgData name="Gina Marie Giambruno" userId="92225441-41f5-42d7-9636-66673d1aa60a" providerId="ADAL" clId="{C005B7A6-8229-4410-ACEB-93DCFA831E98}" dt="2023-06-20T20:10:42.949" v="1536" actId="26606"/>
          <ac:spMkLst>
            <pc:docMk/>
            <pc:sldMk cId="2805152522" sldId="550"/>
            <ac:spMk id="10" creationId="{B50AB553-2A96-4A92-96F2-93548E096954}"/>
          </ac:spMkLst>
        </pc:spChg>
        <pc:spChg chg="add del">
          <ac:chgData name="Gina Marie Giambruno" userId="92225441-41f5-42d7-9636-66673d1aa60a" providerId="ADAL" clId="{C005B7A6-8229-4410-ACEB-93DCFA831E98}" dt="2023-06-20T20:10:37.643" v="1531" actId="26606"/>
          <ac:spMkLst>
            <pc:docMk/>
            <pc:sldMk cId="2805152522" sldId="550"/>
            <ac:spMk id="11" creationId="{21540236-BFD5-4A9D-8840-4703E7F76825}"/>
          </ac:spMkLst>
        </pc:spChg>
        <pc:spChg chg="add del">
          <ac:chgData name="Gina Marie Giambruno" userId="92225441-41f5-42d7-9636-66673d1aa60a" providerId="ADAL" clId="{C005B7A6-8229-4410-ACEB-93DCFA831E98}" dt="2023-06-20T20:10:40.641" v="1533" actId="26606"/>
          <ac:spMkLst>
            <pc:docMk/>
            <pc:sldMk cId="2805152522" sldId="550"/>
            <ac:spMk id="13" creationId="{04812C46-200A-4DEB-A05E-3ED6C68C2387}"/>
          </ac:spMkLst>
        </pc:spChg>
        <pc:spChg chg="add del">
          <ac:chgData name="Gina Marie Giambruno" userId="92225441-41f5-42d7-9636-66673d1aa60a" providerId="ADAL" clId="{C005B7A6-8229-4410-ACEB-93DCFA831E98}" dt="2023-06-20T20:10:40.641" v="1533" actId="26606"/>
          <ac:spMkLst>
            <pc:docMk/>
            <pc:sldMk cId="2805152522" sldId="550"/>
            <ac:spMk id="15" creationId="{D1EA859B-E555-4109-94F3-6700E046E008}"/>
          </ac:spMkLst>
        </pc:spChg>
        <pc:spChg chg="add del">
          <ac:chgData name="Gina Marie Giambruno" userId="92225441-41f5-42d7-9636-66673d1aa60a" providerId="ADAL" clId="{C005B7A6-8229-4410-ACEB-93DCFA831E98}" dt="2023-06-20T20:10:42.918" v="1535" actId="26606"/>
          <ac:spMkLst>
            <pc:docMk/>
            <pc:sldMk cId="2805152522" sldId="550"/>
            <ac:spMk id="17" creationId="{F13C74B1-5B17-4795-BED0-7140497B445A}"/>
          </ac:spMkLst>
        </pc:spChg>
        <pc:spChg chg="add del">
          <ac:chgData name="Gina Marie Giambruno" userId="92225441-41f5-42d7-9636-66673d1aa60a" providerId="ADAL" clId="{C005B7A6-8229-4410-ACEB-93DCFA831E98}" dt="2023-06-20T20:10:42.918" v="1535" actId="26606"/>
          <ac:spMkLst>
            <pc:docMk/>
            <pc:sldMk cId="2805152522" sldId="550"/>
            <ac:spMk id="18" creationId="{D4974D33-8DC5-464E-8C6D-BE58F0669C17}"/>
          </ac:spMkLst>
        </pc:spChg>
        <pc:graphicFrameChg chg="add mod">
          <ac:chgData name="Gina Marie Giambruno" userId="92225441-41f5-42d7-9636-66673d1aa60a" providerId="ADAL" clId="{C005B7A6-8229-4410-ACEB-93DCFA831E98}" dt="2023-06-20T20:39:43.957" v="1637" actId="20577"/>
          <ac:graphicFrameMkLst>
            <pc:docMk/>
            <pc:sldMk cId="2805152522" sldId="550"/>
            <ac:graphicFrameMk id="21" creationId="{7195E956-362A-1BE1-5F97-093E162FE2A8}"/>
          </ac:graphicFrameMkLst>
        </pc:graphicFrameChg>
        <pc:picChg chg="add del">
          <ac:chgData name="Gina Marie Giambruno" userId="92225441-41f5-42d7-9636-66673d1aa60a" providerId="ADAL" clId="{C005B7A6-8229-4410-ACEB-93DCFA831E98}" dt="2023-06-20T20:10:37.643" v="1531" actId="26606"/>
          <ac:picMkLst>
            <pc:docMk/>
            <pc:sldMk cId="2805152522" sldId="550"/>
            <ac:picMk id="5" creationId="{66DBA2D6-7013-2781-C98F-79C3A103FB06}"/>
          </ac:picMkLst>
        </pc:picChg>
        <pc:picChg chg="add">
          <ac:chgData name="Gina Marie Giambruno" userId="92225441-41f5-42d7-9636-66673d1aa60a" providerId="ADAL" clId="{C005B7A6-8229-4410-ACEB-93DCFA831E98}" dt="2023-06-20T20:10:42.949" v="1536" actId="26606"/>
          <ac:picMkLst>
            <pc:docMk/>
            <pc:sldMk cId="2805152522" sldId="550"/>
            <ac:picMk id="6" creationId="{AA63E99A-9698-9913-6368-787341536EC1}"/>
          </ac:picMkLst>
        </pc:picChg>
        <pc:picChg chg="add del">
          <ac:chgData name="Gina Marie Giambruno" userId="92225441-41f5-42d7-9636-66673d1aa60a" providerId="ADAL" clId="{C005B7A6-8229-4410-ACEB-93DCFA831E98}" dt="2023-06-20T20:10:40.641" v="1533" actId="26606"/>
          <ac:picMkLst>
            <pc:docMk/>
            <pc:sldMk cId="2805152522" sldId="550"/>
            <ac:picMk id="14" creationId="{AF13B953-4561-7706-89E3-1F613407A128}"/>
          </ac:picMkLst>
        </pc:picChg>
        <pc:picChg chg="add del">
          <ac:chgData name="Gina Marie Giambruno" userId="92225441-41f5-42d7-9636-66673d1aa60a" providerId="ADAL" clId="{C005B7A6-8229-4410-ACEB-93DCFA831E98}" dt="2023-06-20T20:10:42.918" v="1535" actId="26606"/>
          <ac:picMkLst>
            <pc:docMk/>
            <pc:sldMk cId="2805152522" sldId="550"/>
            <ac:picMk id="19" creationId="{60AFF3A5-61F6-09A0-D158-E713E196AEC4}"/>
          </ac:picMkLst>
        </pc:picChg>
      </pc:sldChg>
      <pc:sldChg chg="addSp delSp modSp new mod setBg">
        <pc:chgData name="Gina Marie Giambruno" userId="92225441-41f5-42d7-9636-66673d1aa60a" providerId="ADAL" clId="{C005B7A6-8229-4410-ACEB-93DCFA831E98}" dt="2023-06-20T20:10:09" v="1529" actId="14100"/>
        <pc:sldMkLst>
          <pc:docMk/>
          <pc:sldMk cId="1939149350" sldId="552"/>
        </pc:sldMkLst>
        <pc:spChg chg="mod">
          <ac:chgData name="Gina Marie Giambruno" userId="92225441-41f5-42d7-9636-66673d1aa60a" providerId="ADAL" clId="{C005B7A6-8229-4410-ACEB-93DCFA831E98}" dt="2023-06-20T20:09:52.259" v="1525" actId="255"/>
          <ac:spMkLst>
            <pc:docMk/>
            <pc:sldMk cId="1939149350" sldId="552"/>
            <ac:spMk id="2" creationId="{2DBBC4D6-AC7B-3FCD-1EA3-2BDCE4C1CA84}"/>
          </ac:spMkLst>
        </pc:spChg>
        <pc:spChg chg="mod">
          <ac:chgData name="Gina Marie Giambruno" userId="92225441-41f5-42d7-9636-66673d1aa60a" providerId="ADAL" clId="{C005B7A6-8229-4410-ACEB-93DCFA831E98}" dt="2023-06-20T20:10:09" v="1529" actId="14100"/>
          <ac:spMkLst>
            <pc:docMk/>
            <pc:sldMk cId="1939149350" sldId="552"/>
            <ac:spMk id="3" creationId="{E2ABCAF6-589F-5FED-CD18-D42F68B1DEAF}"/>
          </ac:spMkLst>
        </pc:spChg>
        <pc:spChg chg="add del">
          <ac:chgData name="Gina Marie Giambruno" userId="92225441-41f5-42d7-9636-66673d1aa60a" providerId="ADAL" clId="{C005B7A6-8229-4410-ACEB-93DCFA831E98}" dt="2023-06-20T20:09:08.110" v="1518" actId="26606"/>
          <ac:spMkLst>
            <pc:docMk/>
            <pc:sldMk cId="1939149350" sldId="552"/>
            <ac:spMk id="9" creationId="{79BB35BC-D5C2-4C8B-A22A-A71E6191913B}"/>
          </ac:spMkLst>
        </pc:spChg>
        <pc:spChg chg="add del">
          <ac:chgData name="Gina Marie Giambruno" userId="92225441-41f5-42d7-9636-66673d1aa60a" providerId="ADAL" clId="{C005B7A6-8229-4410-ACEB-93DCFA831E98}" dt="2023-06-20T20:09:34.542" v="1522" actId="26606"/>
          <ac:spMkLst>
            <pc:docMk/>
            <pc:sldMk cId="1939149350" sldId="552"/>
            <ac:spMk id="11" creationId="{D4974D33-8DC5-464E-8C6D-BE58F0669C17}"/>
          </ac:spMkLst>
        </pc:spChg>
        <pc:spChg chg="add del">
          <ac:chgData name="Gina Marie Giambruno" userId="92225441-41f5-42d7-9636-66673d1aa60a" providerId="ADAL" clId="{C005B7A6-8229-4410-ACEB-93DCFA831E98}" dt="2023-06-20T20:09:34.542" v="1522" actId="26606"/>
          <ac:spMkLst>
            <pc:docMk/>
            <pc:sldMk cId="1939149350" sldId="552"/>
            <ac:spMk id="12" creationId="{F13C74B1-5B17-4795-BED0-7140497B445A}"/>
          </ac:spMkLst>
        </pc:spChg>
        <pc:spChg chg="add">
          <ac:chgData name="Gina Marie Giambruno" userId="92225441-41f5-42d7-9636-66673d1aa60a" providerId="ADAL" clId="{C005B7A6-8229-4410-ACEB-93DCFA831E98}" dt="2023-06-20T20:09:34.542" v="1522" actId="26606"/>
          <ac:spMkLst>
            <pc:docMk/>
            <pc:sldMk cId="1939149350" sldId="552"/>
            <ac:spMk id="18" creationId="{04812C46-200A-4DEB-A05E-3ED6C68C2387}"/>
          </ac:spMkLst>
        </pc:spChg>
        <pc:spChg chg="add">
          <ac:chgData name="Gina Marie Giambruno" userId="92225441-41f5-42d7-9636-66673d1aa60a" providerId="ADAL" clId="{C005B7A6-8229-4410-ACEB-93DCFA831E98}" dt="2023-06-20T20:09:34.542" v="1522" actId="26606"/>
          <ac:spMkLst>
            <pc:docMk/>
            <pc:sldMk cId="1939149350" sldId="552"/>
            <ac:spMk id="20" creationId="{D1EA859B-E555-4109-94F3-6700E046E008}"/>
          </ac:spMkLst>
        </pc:spChg>
        <pc:picChg chg="add del">
          <ac:chgData name="Gina Marie Giambruno" userId="92225441-41f5-42d7-9636-66673d1aa60a" providerId="ADAL" clId="{C005B7A6-8229-4410-ACEB-93DCFA831E98}" dt="2023-06-20T20:09:08.110" v="1518" actId="26606"/>
          <ac:picMkLst>
            <pc:docMk/>
            <pc:sldMk cId="1939149350" sldId="552"/>
            <ac:picMk id="5" creationId="{73056523-5BBD-A433-5124-2648FA11E995}"/>
          </ac:picMkLst>
        </pc:picChg>
        <pc:picChg chg="add mod ord">
          <ac:chgData name="Gina Marie Giambruno" userId="92225441-41f5-42d7-9636-66673d1aa60a" providerId="ADAL" clId="{C005B7A6-8229-4410-ACEB-93DCFA831E98}" dt="2023-06-20T20:09:34.542" v="1522" actId="26606"/>
          <ac:picMkLst>
            <pc:docMk/>
            <pc:sldMk cId="1939149350" sldId="552"/>
            <ac:picMk id="13" creationId="{43024083-02C6-48FB-DAF2-D7E0E8F24647}"/>
          </ac:picMkLst>
        </pc:picChg>
      </pc:sldChg>
      <pc:sldChg chg="addSp modSp new del">
        <pc:chgData name="Gina Marie Giambruno" userId="92225441-41f5-42d7-9636-66673d1aa60a" providerId="ADAL" clId="{C005B7A6-8229-4410-ACEB-93DCFA831E98}" dt="2023-06-20T20:04:16.066" v="1509" actId="2696"/>
        <pc:sldMkLst>
          <pc:docMk/>
          <pc:sldMk cId="161374900" sldId="553"/>
        </pc:sldMkLst>
        <pc:picChg chg="add mod">
          <ac:chgData name="Gina Marie Giambruno" userId="92225441-41f5-42d7-9636-66673d1aa60a" providerId="ADAL" clId="{C005B7A6-8229-4410-ACEB-93DCFA831E98}" dt="2023-06-20T20:04:11.554" v="1508"/>
          <ac:picMkLst>
            <pc:docMk/>
            <pc:sldMk cId="161374900" sldId="553"/>
            <ac:picMk id="4" creationId="{CE97D9B1-A186-160F-66FE-CD6E5529C9A3}"/>
          </ac:picMkLst>
        </pc:picChg>
      </pc:sldChg>
      <pc:sldChg chg="addSp modSp add mod setBg">
        <pc:chgData name="Gina Marie Giambruno" userId="92225441-41f5-42d7-9636-66673d1aa60a" providerId="ADAL" clId="{C005B7A6-8229-4410-ACEB-93DCFA831E98}" dt="2023-06-20T23:22:36.803" v="2348" actId="113"/>
        <pc:sldMkLst>
          <pc:docMk/>
          <pc:sldMk cId="2038366355" sldId="553"/>
        </pc:sldMkLst>
        <pc:spChg chg="mod">
          <ac:chgData name="Gina Marie Giambruno" userId="92225441-41f5-42d7-9636-66673d1aa60a" providerId="ADAL" clId="{C005B7A6-8229-4410-ACEB-93DCFA831E98}" dt="2023-06-20T22:56:09.983" v="2054" actId="26606"/>
          <ac:spMkLst>
            <pc:docMk/>
            <pc:sldMk cId="2038366355" sldId="553"/>
            <ac:spMk id="2" creationId="{0BACFD7B-F410-BAB8-1FF6-9628A253BD8D}"/>
          </ac:spMkLst>
        </pc:spChg>
        <pc:spChg chg="mod">
          <ac:chgData name="Gina Marie Giambruno" userId="92225441-41f5-42d7-9636-66673d1aa60a" providerId="ADAL" clId="{C005B7A6-8229-4410-ACEB-93DCFA831E98}" dt="2023-06-20T23:22:36.803" v="2348" actId="113"/>
          <ac:spMkLst>
            <pc:docMk/>
            <pc:sldMk cId="2038366355" sldId="553"/>
            <ac:spMk id="3" creationId="{536FCA02-B5B5-039C-9409-F85B0F181D6C}"/>
          </ac:spMkLst>
        </pc:spChg>
        <pc:spChg chg="add">
          <ac:chgData name="Gina Marie Giambruno" userId="92225441-41f5-42d7-9636-66673d1aa60a" providerId="ADAL" clId="{C005B7A6-8229-4410-ACEB-93DCFA831E98}" dt="2023-06-20T22:56:09.983" v="2054" actId="26606"/>
          <ac:spMkLst>
            <pc:docMk/>
            <pc:sldMk cId="2038366355" sldId="553"/>
            <ac:spMk id="8" creationId="{1BB867FF-FC45-48F7-8104-F89BE54909F1}"/>
          </ac:spMkLst>
        </pc:spChg>
        <pc:spChg chg="add">
          <ac:chgData name="Gina Marie Giambruno" userId="92225441-41f5-42d7-9636-66673d1aa60a" providerId="ADAL" clId="{C005B7A6-8229-4410-ACEB-93DCFA831E98}" dt="2023-06-20T22:56:09.983" v="2054" actId="26606"/>
          <ac:spMkLst>
            <pc:docMk/>
            <pc:sldMk cId="2038366355" sldId="553"/>
            <ac:spMk id="10" creationId="{8BB56887-D0D5-4F0C-9E19-7247EB83C8B7}"/>
          </ac:spMkLst>
        </pc:spChg>
        <pc:spChg chg="add">
          <ac:chgData name="Gina Marie Giambruno" userId="92225441-41f5-42d7-9636-66673d1aa60a" providerId="ADAL" clId="{C005B7A6-8229-4410-ACEB-93DCFA831E98}" dt="2023-06-20T22:56:09.983" v="2054" actId="26606"/>
          <ac:spMkLst>
            <pc:docMk/>
            <pc:sldMk cId="2038366355" sldId="553"/>
            <ac:spMk id="12" creationId="{081E4A58-353D-44AE-B2FC-2A74E2E400F7}"/>
          </ac:spMkLst>
        </pc:spChg>
      </pc:sldChg>
      <pc:sldChg chg="modSp new mod ord">
        <pc:chgData name="Gina Marie Giambruno" userId="92225441-41f5-42d7-9636-66673d1aa60a" providerId="ADAL" clId="{C005B7A6-8229-4410-ACEB-93DCFA831E98}" dt="2023-06-20T23:06:53.062" v="2265" actId="20577"/>
        <pc:sldMkLst>
          <pc:docMk/>
          <pc:sldMk cId="1433986011" sldId="554"/>
        </pc:sldMkLst>
        <pc:spChg chg="mod">
          <ac:chgData name="Gina Marie Giambruno" userId="92225441-41f5-42d7-9636-66673d1aa60a" providerId="ADAL" clId="{C005B7A6-8229-4410-ACEB-93DCFA831E98}" dt="2023-06-20T23:06:40.221" v="2227" actId="20577"/>
          <ac:spMkLst>
            <pc:docMk/>
            <pc:sldMk cId="1433986011" sldId="554"/>
            <ac:spMk id="2" creationId="{E5A20A62-0ABE-C7E4-349D-953B96542126}"/>
          </ac:spMkLst>
        </pc:spChg>
        <pc:spChg chg="mod">
          <ac:chgData name="Gina Marie Giambruno" userId="92225441-41f5-42d7-9636-66673d1aa60a" providerId="ADAL" clId="{C005B7A6-8229-4410-ACEB-93DCFA831E98}" dt="2023-06-20T23:06:53.062" v="2265" actId="20577"/>
          <ac:spMkLst>
            <pc:docMk/>
            <pc:sldMk cId="1433986011" sldId="554"/>
            <ac:spMk id="3" creationId="{9D5C5AF3-F5B0-193E-14BF-4F0AA6354849}"/>
          </ac:spMkLst>
        </pc:spChg>
      </pc:sldChg>
      <pc:sldChg chg="new del">
        <pc:chgData name="Gina Marie Giambruno" userId="92225441-41f5-42d7-9636-66673d1aa60a" providerId="ADAL" clId="{C005B7A6-8229-4410-ACEB-93DCFA831E98}" dt="2023-06-20T23:06:19.082" v="2209" actId="2696"/>
        <pc:sldMkLst>
          <pc:docMk/>
          <pc:sldMk cId="4096966617" sldId="554"/>
        </pc:sldMkLst>
      </pc:sldChg>
      <pc:sldChg chg="new del">
        <pc:chgData name="Gina Marie Giambruno" userId="92225441-41f5-42d7-9636-66673d1aa60a" providerId="ADAL" clId="{C005B7A6-8229-4410-ACEB-93DCFA831E98}" dt="2023-06-20T23:06:27.172" v="2211" actId="2696"/>
        <pc:sldMkLst>
          <pc:docMk/>
          <pc:sldMk cId="4152984677" sldId="554"/>
        </pc:sldMkLst>
      </pc:sldChg>
      <pc:sldChg chg="addSp delSp modSp new mod setBg">
        <pc:chgData name="Gina Marie Giambruno" userId="92225441-41f5-42d7-9636-66673d1aa60a" providerId="ADAL" clId="{C005B7A6-8229-4410-ACEB-93DCFA831E98}" dt="2023-06-20T23:21:08.065" v="2320" actId="26606"/>
        <pc:sldMkLst>
          <pc:docMk/>
          <pc:sldMk cId="3422963535" sldId="555"/>
        </pc:sldMkLst>
        <pc:spChg chg="del">
          <ac:chgData name="Gina Marie Giambruno" userId="92225441-41f5-42d7-9636-66673d1aa60a" providerId="ADAL" clId="{C005B7A6-8229-4410-ACEB-93DCFA831E98}" dt="2023-06-20T23:18:04.301" v="2297" actId="21"/>
          <ac:spMkLst>
            <pc:docMk/>
            <pc:sldMk cId="3422963535" sldId="555"/>
            <ac:spMk id="2" creationId="{A0B5DCE8-EF39-03AE-CDA1-F8DB8A7E2D62}"/>
          </ac:spMkLst>
        </pc:spChg>
        <pc:spChg chg="del mod">
          <ac:chgData name="Gina Marie Giambruno" userId="92225441-41f5-42d7-9636-66673d1aa60a" providerId="ADAL" clId="{C005B7A6-8229-4410-ACEB-93DCFA831E98}" dt="2023-06-20T23:19:28.108" v="2299" actId="931"/>
          <ac:spMkLst>
            <pc:docMk/>
            <pc:sldMk cId="3422963535" sldId="555"/>
            <ac:spMk id="3" creationId="{BB124B25-C58E-01BA-B2F5-78D56DD69E6E}"/>
          </ac:spMkLst>
        </pc:spChg>
        <pc:spChg chg="add del mod">
          <ac:chgData name="Gina Marie Giambruno" userId="92225441-41f5-42d7-9636-66673d1aa60a" providerId="ADAL" clId="{C005B7A6-8229-4410-ACEB-93DCFA831E98}" dt="2023-06-20T23:19:50.363" v="2307"/>
          <ac:spMkLst>
            <pc:docMk/>
            <pc:sldMk cId="3422963535" sldId="555"/>
            <ac:spMk id="6" creationId="{EABFEB62-58E2-D44B-7E85-CD87994E22C3}"/>
          </ac:spMkLst>
        </pc:spChg>
        <pc:spChg chg="add del">
          <ac:chgData name="Gina Marie Giambruno" userId="92225441-41f5-42d7-9636-66673d1aa60a" providerId="ADAL" clId="{C005B7A6-8229-4410-ACEB-93DCFA831E98}" dt="2023-06-20T23:21:08.065" v="2320" actId="26606"/>
          <ac:spMkLst>
            <pc:docMk/>
            <pc:sldMk cId="3422963535" sldId="555"/>
            <ac:spMk id="8" creationId="{2029D5AD-8348-4446-B191-6A9B6FE03F21}"/>
          </ac:spMkLst>
        </pc:spChg>
        <pc:spChg chg="add del mod">
          <ac:chgData name="Gina Marie Giambruno" userId="92225441-41f5-42d7-9636-66673d1aa60a" providerId="ADAL" clId="{C005B7A6-8229-4410-ACEB-93DCFA831E98}" dt="2023-06-20T23:20:12.653" v="2309" actId="931"/>
          <ac:spMkLst>
            <pc:docMk/>
            <pc:sldMk cId="3422963535" sldId="555"/>
            <ac:spMk id="9" creationId="{156877EA-F012-A962-3320-718E5427FEAE}"/>
          </ac:spMkLst>
        </pc:spChg>
        <pc:spChg chg="add del">
          <ac:chgData name="Gina Marie Giambruno" userId="92225441-41f5-42d7-9636-66673d1aa60a" providerId="ADAL" clId="{C005B7A6-8229-4410-ACEB-93DCFA831E98}" dt="2023-06-20T23:21:08.065" v="2320" actId="26606"/>
          <ac:spMkLst>
            <pc:docMk/>
            <pc:sldMk cId="3422963535" sldId="555"/>
            <ac:spMk id="10" creationId="{A3F395A2-2B64-4749-BD93-2F159C7E1FB5}"/>
          </ac:spMkLst>
        </pc:spChg>
        <pc:spChg chg="add del">
          <ac:chgData name="Gina Marie Giambruno" userId="92225441-41f5-42d7-9636-66673d1aa60a" providerId="ADAL" clId="{C005B7A6-8229-4410-ACEB-93DCFA831E98}" dt="2023-06-20T23:21:08.065" v="2320" actId="26606"/>
          <ac:spMkLst>
            <pc:docMk/>
            <pc:sldMk cId="3422963535" sldId="555"/>
            <ac:spMk id="12" creationId="{5CF0135B-EAB8-4CA0-896C-2D897ECD28BC}"/>
          </ac:spMkLst>
        </pc:spChg>
        <pc:spChg chg="add del">
          <ac:chgData name="Gina Marie Giambruno" userId="92225441-41f5-42d7-9636-66673d1aa60a" providerId="ADAL" clId="{C005B7A6-8229-4410-ACEB-93DCFA831E98}" dt="2023-06-20T23:21:08.065" v="2320" actId="26606"/>
          <ac:spMkLst>
            <pc:docMk/>
            <pc:sldMk cId="3422963535" sldId="555"/>
            <ac:spMk id="14" creationId="{92C3387C-D24F-4737-8A37-1DC5CFF09CFA}"/>
          </ac:spMkLst>
        </pc:spChg>
        <pc:spChg chg="add del mod">
          <ac:chgData name="Gina Marie Giambruno" userId="92225441-41f5-42d7-9636-66673d1aa60a" providerId="ADAL" clId="{C005B7A6-8229-4410-ACEB-93DCFA831E98}" dt="2023-06-20T23:20:35.509" v="2313" actId="931"/>
          <ac:spMkLst>
            <pc:docMk/>
            <pc:sldMk cId="3422963535" sldId="555"/>
            <ac:spMk id="16" creationId="{9837C9B9-D937-D1E5-F965-BDB2473B8C77}"/>
          </ac:spMkLst>
        </pc:spChg>
        <pc:spChg chg="add del">
          <ac:chgData name="Gina Marie Giambruno" userId="92225441-41f5-42d7-9636-66673d1aa60a" providerId="ADAL" clId="{C005B7A6-8229-4410-ACEB-93DCFA831E98}" dt="2023-06-20T23:21:05.700" v="2317" actId="26606"/>
          <ac:spMkLst>
            <pc:docMk/>
            <pc:sldMk cId="3422963535" sldId="555"/>
            <ac:spMk id="23" creationId="{69E6EFEE-6516-482C-B143-F97F9BF89D0E}"/>
          </ac:spMkLst>
        </pc:spChg>
        <pc:spChg chg="add del">
          <ac:chgData name="Gina Marie Giambruno" userId="92225441-41f5-42d7-9636-66673d1aa60a" providerId="ADAL" clId="{C005B7A6-8229-4410-ACEB-93DCFA831E98}" dt="2023-06-20T23:21:05.700" v="2317" actId="26606"/>
          <ac:spMkLst>
            <pc:docMk/>
            <pc:sldMk cId="3422963535" sldId="555"/>
            <ac:spMk id="25" creationId="{3DF0D2C0-CD0C-470C-8851-D8B2CC417CB9}"/>
          </ac:spMkLst>
        </pc:spChg>
        <pc:spChg chg="add del">
          <ac:chgData name="Gina Marie Giambruno" userId="92225441-41f5-42d7-9636-66673d1aa60a" providerId="ADAL" clId="{C005B7A6-8229-4410-ACEB-93DCFA831E98}" dt="2023-06-20T23:21:08.054" v="2319" actId="26606"/>
          <ac:spMkLst>
            <pc:docMk/>
            <pc:sldMk cId="3422963535" sldId="555"/>
            <ac:spMk id="27" creationId="{3ABF1881-5AFD-48F9-979A-19EE2FE30A33}"/>
          </ac:spMkLst>
        </pc:spChg>
        <pc:spChg chg="add del">
          <ac:chgData name="Gina Marie Giambruno" userId="92225441-41f5-42d7-9636-66673d1aa60a" providerId="ADAL" clId="{C005B7A6-8229-4410-ACEB-93DCFA831E98}" dt="2023-06-20T23:21:08.054" v="2319" actId="26606"/>
          <ac:spMkLst>
            <pc:docMk/>
            <pc:sldMk cId="3422963535" sldId="555"/>
            <ac:spMk id="28" creationId="{5943EECF-03A4-4CEB-899E-47C803839649}"/>
          </ac:spMkLst>
        </pc:spChg>
        <pc:spChg chg="add del">
          <ac:chgData name="Gina Marie Giambruno" userId="92225441-41f5-42d7-9636-66673d1aa60a" providerId="ADAL" clId="{C005B7A6-8229-4410-ACEB-93DCFA831E98}" dt="2023-06-20T23:21:08.054" v="2319" actId="26606"/>
          <ac:spMkLst>
            <pc:docMk/>
            <pc:sldMk cId="3422963535" sldId="555"/>
            <ac:spMk id="29" creationId="{F2F606D8-696E-4B76-BB10-43672AA1475A}"/>
          </ac:spMkLst>
        </pc:spChg>
        <pc:spChg chg="add">
          <ac:chgData name="Gina Marie Giambruno" userId="92225441-41f5-42d7-9636-66673d1aa60a" providerId="ADAL" clId="{C005B7A6-8229-4410-ACEB-93DCFA831E98}" dt="2023-06-20T23:21:08.065" v="2320" actId="26606"/>
          <ac:spMkLst>
            <pc:docMk/>
            <pc:sldMk cId="3422963535" sldId="555"/>
            <ac:spMk id="31" creationId="{433FE54A-A994-42FB-94E0-168474F6B9D8}"/>
          </ac:spMkLst>
        </pc:spChg>
        <pc:spChg chg="add">
          <ac:chgData name="Gina Marie Giambruno" userId="92225441-41f5-42d7-9636-66673d1aa60a" providerId="ADAL" clId="{C005B7A6-8229-4410-ACEB-93DCFA831E98}" dt="2023-06-20T23:21:08.065" v="2320" actId="26606"/>
          <ac:spMkLst>
            <pc:docMk/>
            <pc:sldMk cId="3422963535" sldId="555"/>
            <ac:spMk id="32" creationId="{FFD7B477-8513-4219-81DB-3A481B53EC7E}"/>
          </ac:spMkLst>
        </pc:spChg>
        <pc:spChg chg="add">
          <ac:chgData name="Gina Marie Giambruno" userId="92225441-41f5-42d7-9636-66673d1aa60a" providerId="ADAL" clId="{C005B7A6-8229-4410-ACEB-93DCFA831E98}" dt="2023-06-20T23:21:08.065" v="2320" actId="26606"/>
          <ac:spMkLst>
            <pc:docMk/>
            <pc:sldMk cId="3422963535" sldId="555"/>
            <ac:spMk id="33" creationId="{F16BB282-D67A-4262-B395-9B9E59382957}"/>
          </ac:spMkLst>
        </pc:spChg>
        <pc:picChg chg="add del mod">
          <ac:chgData name="Gina Marie Giambruno" userId="92225441-41f5-42d7-9636-66673d1aa60a" providerId="ADAL" clId="{C005B7A6-8229-4410-ACEB-93DCFA831E98}" dt="2023-06-20T23:19:54.252" v="2308" actId="21"/>
          <ac:picMkLst>
            <pc:docMk/>
            <pc:sldMk cId="3422963535" sldId="555"/>
            <ac:picMk id="5" creationId="{920969DF-FBAA-1C41-88B8-13052C48F37B}"/>
          </ac:picMkLst>
        </pc:picChg>
        <pc:picChg chg="add del mod">
          <ac:chgData name="Gina Marie Giambruno" userId="92225441-41f5-42d7-9636-66673d1aa60a" providerId="ADAL" clId="{C005B7A6-8229-4410-ACEB-93DCFA831E98}" dt="2023-06-20T23:20:19.851" v="2312" actId="21"/>
          <ac:picMkLst>
            <pc:docMk/>
            <pc:sldMk cId="3422963535" sldId="555"/>
            <ac:picMk id="13" creationId="{C58F2263-7751-C849-A71C-E2477DBE3FAD}"/>
          </ac:picMkLst>
        </pc:picChg>
        <pc:picChg chg="add mod">
          <ac:chgData name="Gina Marie Giambruno" userId="92225441-41f5-42d7-9636-66673d1aa60a" providerId="ADAL" clId="{C005B7A6-8229-4410-ACEB-93DCFA831E98}" dt="2023-06-20T23:21:08.065" v="2320" actId="26606"/>
          <ac:picMkLst>
            <pc:docMk/>
            <pc:sldMk cId="3422963535" sldId="555"/>
            <ac:picMk id="18" creationId="{1DD868EA-C17A-AA21-7035-D1165D16FFFF}"/>
          </ac:picMkLst>
        </pc:picChg>
      </pc:sldChg>
    </pc:docChg>
  </pc:docChgLst>
  <pc:docChgLst>
    <pc:chgData name="Claudia Ayala" userId="S::ceayala@ucdavis.edu::ea4473c7-f653-41b0-b4c2-304201fa2d35" providerId="AD" clId="Web-{84B74D92-0FE8-5402-B590-56AC142B6920}"/>
    <pc:docChg chg="modSld">
      <pc:chgData name="Claudia Ayala" userId="S::ceayala@ucdavis.edu::ea4473c7-f653-41b0-b4c2-304201fa2d35" providerId="AD" clId="Web-{84B74D92-0FE8-5402-B590-56AC142B6920}" dt="2023-05-16T23:02:15.658" v="375" actId="20577"/>
      <pc:docMkLst>
        <pc:docMk/>
      </pc:docMkLst>
      <pc:sldChg chg="modSp">
        <pc:chgData name="Claudia Ayala" userId="S::ceayala@ucdavis.edu::ea4473c7-f653-41b0-b4c2-304201fa2d35" providerId="AD" clId="Web-{84B74D92-0FE8-5402-B590-56AC142B6920}" dt="2023-05-16T22:03:10.187" v="242" actId="20577"/>
        <pc:sldMkLst>
          <pc:docMk/>
          <pc:sldMk cId="1276371665" sldId="528"/>
        </pc:sldMkLst>
        <pc:spChg chg="mod">
          <ac:chgData name="Claudia Ayala" userId="S::ceayala@ucdavis.edu::ea4473c7-f653-41b0-b4c2-304201fa2d35" providerId="AD" clId="Web-{84B74D92-0FE8-5402-B590-56AC142B6920}" dt="2023-05-16T22:03:10.187" v="242" actId="20577"/>
          <ac:spMkLst>
            <pc:docMk/>
            <pc:sldMk cId="1276371665" sldId="528"/>
            <ac:spMk id="3" creationId="{5CAE4B7F-0674-492E-A0B6-8D314EF81E12}"/>
          </ac:spMkLst>
        </pc:spChg>
      </pc:sldChg>
      <pc:sldChg chg="modSp">
        <pc:chgData name="Claudia Ayala" userId="S::ceayala@ucdavis.edu::ea4473c7-f653-41b0-b4c2-304201fa2d35" providerId="AD" clId="Web-{84B74D92-0FE8-5402-B590-56AC142B6920}" dt="2023-05-16T22:05:26.268" v="266" actId="20577"/>
        <pc:sldMkLst>
          <pc:docMk/>
          <pc:sldMk cId="1645086622" sldId="534"/>
        </pc:sldMkLst>
        <pc:spChg chg="mod">
          <ac:chgData name="Claudia Ayala" userId="S::ceayala@ucdavis.edu::ea4473c7-f653-41b0-b4c2-304201fa2d35" providerId="AD" clId="Web-{84B74D92-0FE8-5402-B590-56AC142B6920}" dt="2023-05-16T22:03:43.188" v="250" actId="20577"/>
          <ac:spMkLst>
            <pc:docMk/>
            <pc:sldMk cId="1645086622" sldId="534"/>
            <ac:spMk id="2" creationId="{F89D5FAE-A758-5D40-A506-5E952EE17A8C}"/>
          </ac:spMkLst>
        </pc:spChg>
        <pc:spChg chg="mod">
          <ac:chgData name="Claudia Ayala" userId="S::ceayala@ucdavis.edu::ea4473c7-f653-41b0-b4c2-304201fa2d35" providerId="AD" clId="Web-{84B74D92-0FE8-5402-B590-56AC142B6920}" dt="2023-05-16T22:05:26.268" v="266" actId="20577"/>
          <ac:spMkLst>
            <pc:docMk/>
            <pc:sldMk cId="1645086622" sldId="534"/>
            <ac:spMk id="3" creationId="{D69B1C36-901E-2074-BF3A-11EF1D24325D}"/>
          </ac:spMkLst>
        </pc:spChg>
        <pc:spChg chg="mod">
          <ac:chgData name="Claudia Ayala" userId="S::ceayala@ucdavis.edu::ea4473c7-f653-41b0-b4c2-304201fa2d35" providerId="AD" clId="Web-{84B74D92-0FE8-5402-B590-56AC142B6920}" dt="2023-05-16T16:51:07.293" v="221" actId="20577"/>
          <ac:spMkLst>
            <pc:docMk/>
            <pc:sldMk cId="1645086622" sldId="534"/>
            <ac:spMk id="4" creationId="{9BD1E343-8D75-0B1F-6F4C-E9CBB62F0CE4}"/>
          </ac:spMkLst>
        </pc:spChg>
      </pc:sldChg>
      <pc:sldChg chg="modSp">
        <pc:chgData name="Claudia Ayala" userId="S::ceayala@ucdavis.edu::ea4473c7-f653-41b0-b4c2-304201fa2d35" providerId="AD" clId="Web-{84B74D92-0FE8-5402-B590-56AC142B6920}" dt="2023-05-16T22:06:06.457" v="273" actId="20577"/>
        <pc:sldMkLst>
          <pc:docMk/>
          <pc:sldMk cId="3068525763" sldId="538"/>
        </pc:sldMkLst>
        <pc:spChg chg="mod">
          <ac:chgData name="Claudia Ayala" userId="S::ceayala@ucdavis.edu::ea4473c7-f653-41b0-b4c2-304201fa2d35" providerId="AD" clId="Web-{84B74D92-0FE8-5402-B590-56AC142B6920}" dt="2023-05-16T22:05:00.846" v="258" actId="20577"/>
          <ac:spMkLst>
            <pc:docMk/>
            <pc:sldMk cId="3068525763" sldId="538"/>
            <ac:spMk id="2" creationId="{DE784E3D-CE85-05B6-979C-3CF45B34768A}"/>
          </ac:spMkLst>
        </pc:spChg>
        <pc:spChg chg="mod">
          <ac:chgData name="Claudia Ayala" userId="S::ceayala@ucdavis.edu::ea4473c7-f653-41b0-b4c2-304201fa2d35" providerId="AD" clId="Web-{84B74D92-0FE8-5402-B590-56AC142B6920}" dt="2023-05-16T22:06:01.113" v="272" actId="20577"/>
          <ac:spMkLst>
            <pc:docMk/>
            <pc:sldMk cId="3068525763" sldId="538"/>
            <ac:spMk id="3" creationId="{99A9170E-21B0-D3A8-317E-435045F00684}"/>
          </ac:spMkLst>
        </pc:spChg>
        <pc:spChg chg="mod">
          <ac:chgData name="Claudia Ayala" userId="S::ceayala@ucdavis.edu::ea4473c7-f653-41b0-b4c2-304201fa2d35" providerId="AD" clId="Web-{84B74D92-0FE8-5402-B590-56AC142B6920}" dt="2023-05-16T22:06:06.457" v="273" actId="20577"/>
          <ac:spMkLst>
            <pc:docMk/>
            <pc:sldMk cId="3068525763" sldId="538"/>
            <ac:spMk id="4" creationId="{E9DEB31E-D55E-4E57-7E61-5CE6673F7406}"/>
          </ac:spMkLst>
        </pc:spChg>
      </pc:sldChg>
      <pc:sldChg chg="modSp">
        <pc:chgData name="Claudia Ayala" userId="S::ceayala@ucdavis.edu::ea4473c7-f653-41b0-b4c2-304201fa2d35" providerId="AD" clId="Web-{84B74D92-0FE8-5402-B590-56AC142B6920}" dt="2023-05-16T22:07:00.443" v="284" actId="20577"/>
        <pc:sldMkLst>
          <pc:docMk/>
          <pc:sldMk cId="2662608019" sldId="539"/>
        </pc:sldMkLst>
        <pc:spChg chg="mod">
          <ac:chgData name="Claudia Ayala" userId="S::ceayala@ucdavis.edu::ea4473c7-f653-41b0-b4c2-304201fa2d35" providerId="AD" clId="Web-{84B74D92-0FE8-5402-B590-56AC142B6920}" dt="2023-05-16T22:06:30.801" v="274" actId="20577"/>
          <ac:spMkLst>
            <pc:docMk/>
            <pc:sldMk cId="2662608019" sldId="539"/>
            <ac:spMk id="2" creationId="{9C295204-D478-B080-EC04-8EE6A8C3ECA4}"/>
          </ac:spMkLst>
        </pc:spChg>
        <pc:spChg chg="mod">
          <ac:chgData name="Claudia Ayala" userId="S::ceayala@ucdavis.edu::ea4473c7-f653-41b0-b4c2-304201fa2d35" providerId="AD" clId="Web-{84B74D92-0FE8-5402-B590-56AC142B6920}" dt="2023-05-16T22:07:00.443" v="284" actId="20577"/>
          <ac:spMkLst>
            <pc:docMk/>
            <pc:sldMk cId="2662608019" sldId="539"/>
            <ac:spMk id="3" creationId="{9381DCCA-A1A8-B7B7-DE59-4F9149336428}"/>
          </ac:spMkLst>
        </pc:spChg>
      </pc:sldChg>
      <pc:sldChg chg="modSp">
        <pc:chgData name="Claudia Ayala" userId="S::ceayala@ucdavis.edu::ea4473c7-f653-41b0-b4c2-304201fa2d35" providerId="AD" clId="Web-{84B74D92-0FE8-5402-B590-56AC142B6920}" dt="2023-05-16T16:35:17.026" v="157" actId="20577"/>
        <pc:sldMkLst>
          <pc:docMk/>
          <pc:sldMk cId="2154978977" sldId="543"/>
        </pc:sldMkLst>
        <pc:spChg chg="mod">
          <ac:chgData name="Claudia Ayala" userId="S::ceayala@ucdavis.edu::ea4473c7-f653-41b0-b4c2-304201fa2d35" providerId="AD" clId="Web-{84B74D92-0FE8-5402-B590-56AC142B6920}" dt="2023-05-16T16:35:17.026" v="157" actId="20577"/>
          <ac:spMkLst>
            <pc:docMk/>
            <pc:sldMk cId="2154978977" sldId="543"/>
            <ac:spMk id="3" creationId="{0C347534-B9C4-7EDA-E9B0-AA29B72D0A09}"/>
          </ac:spMkLst>
        </pc:spChg>
      </pc:sldChg>
      <pc:sldChg chg="modSp">
        <pc:chgData name="Claudia Ayala" userId="S::ceayala@ucdavis.edu::ea4473c7-f653-41b0-b4c2-304201fa2d35" providerId="AD" clId="Web-{84B74D92-0FE8-5402-B590-56AC142B6920}" dt="2023-05-16T22:08:19.585" v="290" actId="20577"/>
        <pc:sldMkLst>
          <pc:docMk/>
          <pc:sldMk cId="3368661172" sldId="544"/>
        </pc:sldMkLst>
        <pc:spChg chg="mod">
          <ac:chgData name="Claudia Ayala" userId="S::ceayala@ucdavis.edu::ea4473c7-f653-41b0-b4c2-304201fa2d35" providerId="AD" clId="Web-{84B74D92-0FE8-5402-B590-56AC142B6920}" dt="2023-05-16T22:08:19.585" v="290" actId="20577"/>
          <ac:spMkLst>
            <pc:docMk/>
            <pc:sldMk cId="3368661172" sldId="544"/>
            <ac:spMk id="3" creationId="{AB5162F0-EA98-AC2B-F00A-7FEA95C4ABDE}"/>
          </ac:spMkLst>
        </pc:spChg>
      </pc:sldChg>
      <pc:sldChg chg="addSp delSp modSp">
        <pc:chgData name="Claudia Ayala" userId="S::ceayala@ucdavis.edu::ea4473c7-f653-41b0-b4c2-304201fa2d35" providerId="AD" clId="Web-{84B74D92-0FE8-5402-B590-56AC142B6920}" dt="2023-05-16T23:02:15.658" v="375" actId="20577"/>
        <pc:sldMkLst>
          <pc:docMk/>
          <pc:sldMk cId="1366069067" sldId="545"/>
        </pc:sldMkLst>
        <pc:spChg chg="mod">
          <ac:chgData name="Claudia Ayala" userId="S::ceayala@ucdavis.edu::ea4473c7-f653-41b0-b4c2-304201fa2d35" providerId="AD" clId="Web-{84B74D92-0FE8-5402-B590-56AC142B6920}" dt="2023-05-16T22:58:52.075" v="362"/>
          <ac:spMkLst>
            <pc:docMk/>
            <pc:sldMk cId="1366069067" sldId="545"/>
            <ac:spMk id="2" creationId="{5F00B1ED-2CB8-CE86-EA90-C411A2E52813}"/>
          </ac:spMkLst>
        </pc:spChg>
        <pc:spChg chg="mod">
          <ac:chgData name="Claudia Ayala" userId="S::ceayala@ucdavis.edu::ea4473c7-f653-41b0-b4c2-304201fa2d35" providerId="AD" clId="Web-{84B74D92-0FE8-5402-B590-56AC142B6920}" dt="2023-05-16T23:02:15.658" v="375" actId="20577"/>
          <ac:spMkLst>
            <pc:docMk/>
            <pc:sldMk cId="1366069067" sldId="545"/>
            <ac:spMk id="3" creationId="{1E3DBBB3-6A46-4243-88CB-3E7F7661F7E6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52.075" v="362"/>
          <ac:spMkLst>
            <pc:docMk/>
            <pc:sldMk cId="1366069067" sldId="545"/>
            <ac:spMk id="9" creationId="{8FC9BE17-9A7B-462D-AE50-3D8777387304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52.075" v="362"/>
          <ac:spMkLst>
            <pc:docMk/>
            <pc:sldMk cId="1366069067" sldId="545"/>
            <ac:spMk id="11" creationId="{3EBE8569-6AEC-4B8C-8D53-2DE337CDBA65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52.075" v="362"/>
          <ac:spMkLst>
            <pc:docMk/>
            <pc:sldMk cId="1366069067" sldId="545"/>
            <ac:spMk id="13" creationId="{55D4142C-5077-457F-A6AD-3FECFDB39685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52.075" v="362"/>
          <ac:spMkLst>
            <pc:docMk/>
            <pc:sldMk cId="1366069067" sldId="545"/>
            <ac:spMk id="15" creationId="{7A5F0580-5EE9-419F-96EE-B6529EF6E7D0}"/>
          </ac:spMkLst>
        </pc:spChg>
        <pc:spChg chg="add">
          <ac:chgData name="Claudia Ayala" userId="S::ceayala@ucdavis.edu::ea4473c7-f653-41b0-b4c2-304201fa2d35" providerId="AD" clId="Web-{84B74D92-0FE8-5402-B590-56AC142B6920}" dt="2023-05-16T22:58:52.075" v="362"/>
          <ac:spMkLst>
            <pc:docMk/>
            <pc:sldMk cId="1366069067" sldId="545"/>
            <ac:spMk id="17" creationId="{2B97F24A-32CE-4C1C-A50D-3016B394DCFB}"/>
          </ac:spMkLst>
        </pc:spChg>
        <pc:spChg chg="add">
          <ac:chgData name="Claudia Ayala" userId="S::ceayala@ucdavis.edu::ea4473c7-f653-41b0-b4c2-304201fa2d35" providerId="AD" clId="Web-{84B74D92-0FE8-5402-B590-56AC142B6920}" dt="2023-05-16T22:58:52.075" v="362"/>
          <ac:spMkLst>
            <pc:docMk/>
            <pc:sldMk cId="1366069067" sldId="545"/>
            <ac:spMk id="18" creationId="{CD8B4F24-440B-49E9-B85D-733523DC064B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26.668" v="356"/>
          <ac:spMkLst>
            <pc:docMk/>
            <pc:sldMk cId="1366069067" sldId="545"/>
            <ac:spMk id="20" creationId="{6ECA6DCB-B7E1-40A9-9524-540C6DA40B1B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26.668" v="356"/>
          <ac:spMkLst>
            <pc:docMk/>
            <pc:sldMk cId="1366069067" sldId="545"/>
            <ac:spMk id="26" creationId="{3873B707-463F-40B0-8227-E8CC6C67EB25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26.668" v="356"/>
          <ac:spMkLst>
            <pc:docMk/>
            <pc:sldMk cId="1366069067" sldId="545"/>
            <ac:spMk id="28" creationId="{C13237C8-E62C-4F0D-A318-BD6FB6C2D138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26.668" v="356"/>
          <ac:spMkLst>
            <pc:docMk/>
            <pc:sldMk cId="1366069067" sldId="545"/>
            <ac:spMk id="30" creationId="{19C9EAEA-39D0-4B0E-A0EB-51E7B26740B1}"/>
          </ac:spMkLst>
        </pc:spChg>
        <pc:spChg chg="add del">
          <ac:chgData name="Claudia Ayala" userId="S::ceayala@ucdavis.edu::ea4473c7-f653-41b0-b4c2-304201fa2d35" providerId="AD" clId="Web-{84B74D92-0FE8-5402-B590-56AC142B6920}" dt="2023-05-16T22:58:26.668" v="356"/>
          <ac:spMkLst>
            <pc:docMk/>
            <pc:sldMk cId="1366069067" sldId="545"/>
            <ac:spMk id="32" creationId="{8CB5D2D7-DF65-4E86-BFBA-FFB9B5ACEB64}"/>
          </ac:spMkLst>
        </pc:spChg>
        <pc:grpChg chg="add del">
          <ac:chgData name="Claudia Ayala" userId="S::ceayala@ucdavis.edu::ea4473c7-f653-41b0-b4c2-304201fa2d35" providerId="AD" clId="Web-{84B74D92-0FE8-5402-B590-56AC142B6920}" dt="2023-05-16T22:58:26.668" v="356"/>
          <ac:grpSpMkLst>
            <pc:docMk/>
            <pc:sldMk cId="1366069067" sldId="545"/>
            <ac:grpSpMk id="22" creationId="{1DE889C7-FAD6-4397-98E2-05D503484459}"/>
          </ac:grpSpMkLst>
        </pc:grpChg>
        <pc:picChg chg="add mod">
          <ac:chgData name="Claudia Ayala" userId="S::ceayala@ucdavis.edu::ea4473c7-f653-41b0-b4c2-304201fa2d35" providerId="AD" clId="Web-{84B74D92-0FE8-5402-B590-56AC142B6920}" dt="2023-05-16T22:59:29.482" v="367" actId="14100"/>
          <ac:picMkLst>
            <pc:docMk/>
            <pc:sldMk cId="1366069067" sldId="545"/>
            <ac:picMk id="4" creationId="{6848D156-E7EF-DC80-959A-BC27BC9EB8F9}"/>
          </ac:picMkLst>
        </pc:picChg>
        <pc:picChg chg="add del mod ord">
          <ac:chgData name="Claudia Ayala" userId="S::ceayala@ucdavis.edu::ea4473c7-f653-41b0-b4c2-304201fa2d35" providerId="AD" clId="Web-{84B74D92-0FE8-5402-B590-56AC142B6920}" dt="2023-05-16T22:58:45.575" v="361"/>
          <ac:picMkLst>
            <pc:docMk/>
            <pc:sldMk cId="1366069067" sldId="545"/>
            <ac:picMk id="5" creationId="{61CFA6D7-3C64-2D4B-0CE2-0805E3A509B3}"/>
          </ac:picMkLst>
        </pc:picChg>
      </pc:sldChg>
    </pc:docChg>
  </pc:docChgLst>
  <pc:docChgLst>
    <pc:chgData name="Gina Marie Giambruno" userId="92225441-41f5-42d7-9636-66673d1aa60a" providerId="ADAL" clId="{14E5FE09-8E31-4D07-9446-23CEB533AFC0}"/>
    <pc:docChg chg="custSel addSld delSld modSld">
      <pc:chgData name="Gina Marie Giambruno" userId="92225441-41f5-42d7-9636-66673d1aa60a" providerId="ADAL" clId="{14E5FE09-8E31-4D07-9446-23CEB533AFC0}" dt="2024-05-14T20:41:00.499" v="2580" actId="1076"/>
      <pc:docMkLst>
        <pc:docMk/>
      </pc:docMkLst>
      <pc:sldChg chg="modSp">
        <pc:chgData name="Gina Marie Giambruno" userId="92225441-41f5-42d7-9636-66673d1aa60a" providerId="ADAL" clId="{14E5FE09-8E31-4D07-9446-23CEB533AFC0}" dt="2024-04-30T17:15:25.558" v="3" actId="20577"/>
        <pc:sldMkLst>
          <pc:docMk/>
          <pc:sldMk cId="145395459" sldId="257"/>
        </pc:sldMkLst>
        <pc:spChg chg="mod">
          <ac:chgData name="Gina Marie Giambruno" userId="92225441-41f5-42d7-9636-66673d1aa60a" providerId="ADAL" clId="{14E5FE09-8E31-4D07-9446-23CEB533AFC0}" dt="2024-04-30T17:15:25.558" v="3" actId="20577"/>
          <ac:spMkLst>
            <pc:docMk/>
            <pc:sldMk cId="145395459" sldId="257"/>
            <ac:spMk id="4" creationId="{B51AFBA6-9E7A-4591-BCAE-9B1666F6826C}"/>
          </ac:spMkLst>
        </pc:spChg>
      </pc:sldChg>
      <pc:sldChg chg="modSp mod">
        <pc:chgData name="Gina Marie Giambruno" userId="92225441-41f5-42d7-9636-66673d1aa60a" providerId="ADAL" clId="{14E5FE09-8E31-4D07-9446-23CEB533AFC0}" dt="2024-04-30T17:31:51.965" v="437" actId="20577"/>
        <pc:sldMkLst>
          <pc:docMk/>
          <pc:sldMk cId="3453998595" sldId="259"/>
        </pc:sldMkLst>
        <pc:spChg chg="mod">
          <ac:chgData name="Gina Marie Giambruno" userId="92225441-41f5-42d7-9636-66673d1aa60a" providerId="ADAL" clId="{14E5FE09-8E31-4D07-9446-23CEB533AFC0}" dt="2024-04-30T17:31:51.965" v="437" actId="20577"/>
          <ac:spMkLst>
            <pc:docMk/>
            <pc:sldMk cId="3453998595" sldId="259"/>
            <ac:spMk id="3" creationId="{2DC91E6D-9A34-1F23-4331-A53AF191E215}"/>
          </ac:spMkLst>
        </pc:spChg>
      </pc:sldChg>
      <pc:sldChg chg="addSp delSp modSp mod">
        <pc:chgData name="Gina Marie Giambruno" userId="92225441-41f5-42d7-9636-66673d1aa60a" providerId="ADAL" clId="{14E5FE09-8E31-4D07-9446-23CEB533AFC0}" dt="2024-05-14T17:22:47.965" v="1975" actId="20577"/>
        <pc:sldMkLst>
          <pc:docMk/>
          <pc:sldMk cId="2759087892" sldId="611"/>
        </pc:sldMkLst>
        <pc:spChg chg="mod">
          <ac:chgData name="Gina Marie Giambruno" userId="92225441-41f5-42d7-9636-66673d1aa60a" providerId="ADAL" clId="{14E5FE09-8E31-4D07-9446-23CEB533AFC0}" dt="2024-05-06T18:44:39.729" v="782" actId="20577"/>
          <ac:spMkLst>
            <pc:docMk/>
            <pc:sldMk cId="2759087892" sldId="611"/>
            <ac:spMk id="2" creationId="{8B775727-1724-4206-AE3F-9DD98A19432D}"/>
          </ac:spMkLst>
        </pc:spChg>
        <pc:spChg chg="add del mod">
          <ac:chgData name="Gina Marie Giambruno" userId="92225441-41f5-42d7-9636-66673d1aa60a" providerId="ADAL" clId="{14E5FE09-8E31-4D07-9446-23CEB533AFC0}" dt="2024-05-14T17:22:47.965" v="1975" actId="20577"/>
          <ac:spMkLst>
            <pc:docMk/>
            <pc:sldMk cId="2759087892" sldId="611"/>
            <ac:spMk id="3" creationId="{5CAE4B7F-0674-492E-A0B6-8D314EF81E12}"/>
          </ac:spMkLst>
        </pc:spChg>
        <pc:spChg chg="add del mod">
          <ac:chgData name="Gina Marie Giambruno" userId="92225441-41f5-42d7-9636-66673d1aa60a" providerId="ADAL" clId="{14E5FE09-8E31-4D07-9446-23CEB533AFC0}" dt="2024-05-14T00:47:45.530" v="1881" actId="1076"/>
          <ac:spMkLst>
            <pc:docMk/>
            <pc:sldMk cId="2759087892" sldId="611"/>
            <ac:spMk id="4" creationId="{3DC17ABC-E18A-815D-267B-3610B9452134}"/>
          </ac:spMkLst>
        </pc:spChg>
        <pc:spChg chg="add mod">
          <ac:chgData name="Gina Marie Giambruno" userId="92225441-41f5-42d7-9636-66673d1aa60a" providerId="ADAL" clId="{14E5FE09-8E31-4D07-9446-23CEB533AFC0}" dt="2024-05-14T00:47:40.343" v="1879" actId="21"/>
          <ac:spMkLst>
            <pc:docMk/>
            <pc:sldMk cId="2759087892" sldId="611"/>
            <ac:spMk id="5" creationId="{9CD0C20A-F807-185B-5F3A-BC4E5E6DEF6A}"/>
          </ac:spMkLst>
        </pc:spChg>
        <pc:picChg chg="add del mod">
          <ac:chgData name="Gina Marie Giambruno" userId="92225441-41f5-42d7-9636-66673d1aa60a" providerId="ADAL" clId="{14E5FE09-8E31-4D07-9446-23CEB533AFC0}" dt="2024-05-14T00:47:45.530" v="1881" actId="1076"/>
          <ac:picMkLst>
            <pc:docMk/>
            <pc:sldMk cId="2759087892" sldId="611"/>
            <ac:picMk id="1025" creationId="{39DDB6BE-34B6-EBD9-E671-8D90391C03B9}"/>
          </ac:picMkLst>
        </pc:picChg>
      </pc:sldChg>
      <pc:sldChg chg="addSp delSp modSp mod">
        <pc:chgData name="Gina Marie Giambruno" userId="92225441-41f5-42d7-9636-66673d1aa60a" providerId="ADAL" clId="{14E5FE09-8E31-4D07-9446-23CEB533AFC0}" dt="2024-04-30T17:30:55.870" v="427" actId="6549"/>
        <pc:sldMkLst>
          <pc:docMk/>
          <pc:sldMk cId="602019282" sldId="1156"/>
        </pc:sldMkLst>
        <pc:spChg chg="mod">
          <ac:chgData name="Gina Marie Giambruno" userId="92225441-41f5-42d7-9636-66673d1aa60a" providerId="ADAL" clId="{14E5FE09-8E31-4D07-9446-23CEB533AFC0}" dt="2024-04-30T17:30:55.870" v="427" actId="6549"/>
          <ac:spMkLst>
            <pc:docMk/>
            <pc:sldMk cId="602019282" sldId="1156"/>
            <ac:spMk id="3" creationId="{0EC83277-7CAB-A7C4-D2F9-53405D56BC02}"/>
          </ac:spMkLst>
        </pc:spChg>
        <pc:spChg chg="del">
          <ac:chgData name="Gina Marie Giambruno" userId="92225441-41f5-42d7-9636-66673d1aa60a" providerId="ADAL" clId="{14E5FE09-8E31-4D07-9446-23CEB533AFC0}" dt="2024-04-30T17:30:06.476" v="392" actId="26606"/>
          <ac:spMkLst>
            <pc:docMk/>
            <pc:sldMk cId="602019282" sldId="1156"/>
            <ac:spMk id="10" creationId="{F13C74B1-5B17-4795-BED0-7140497B445A}"/>
          </ac:spMkLst>
        </pc:spChg>
        <pc:spChg chg="del">
          <ac:chgData name="Gina Marie Giambruno" userId="92225441-41f5-42d7-9636-66673d1aa60a" providerId="ADAL" clId="{14E5FE09-8E31-4D07-9446-23CEB533AFC0}" dt="2024-04-30T17:30:06.476" v="392" actId="26606"/>
          <ac:spMkLst>
            <pc:docMk/>
            <pc:sldMk cId="602019282" sldId="1156"/>
            <ac:spMk id="12" creationId="{D4974D33-8DC5-464E-8C6D-BE58F0669C17}"/>
          </ac:spMkLst>
        </pc:spChg>
        <pc:spChg chg="add">
          <ac:chgData name="Gina Marie Giambruno" userId="92225441-41f5-42d7-9636-66673d1aa60a" providerId="ADAL" clId="{14E5FE09-8E31-4D07-9446-23CEB533AFC0}" dt="2024-04-30T17:30:06.476" v="392" actId="26606"/>
          <ac:spMkLst>
            <pc:docMk/>
            <pc:sldMk cId="602019282" sldId="1156"/>
            <ac:spMk id="17" creationId="{F13C74B1-5B17-4795-BED0-7140497B445A}"/>
          </ac:spMkLst>
        </pc:spChg>
        <pc:spChg chg="add">
          <ac:chgData name="Gina Marie Giambruno" userId="92225441-41f5-42d7-9636-66673d1aa60a" providerId="ADAL" clId="{14E5FE09-8E31-4D07-9446-23CEB533AFC0}" dt="2024-04-30T17:30:06.476" v="392" actId="26606"/>
          <ac:spMkLst>
            <pc:docMk/>
            <pc:sldMk cId="602019282" sldId="1156"/>
            <ac:spMk id="19" creationId="{D4974D33-8DC5-464E-8C6D-BE58F0669C17}"/>
          </ac:spMkLst>
        </pc:spChg>
        <pc:picChg chg="del">
          <ac:chgData name="Gina Marie Giambruno" userId="92225441-41f5-42d7-9636-66673d1aa60a" providerId="ADAL" clId="{14E5FE09-8E31-4D07-9446-23CEB533AFC0}" dt="2024-04-30T17:29:11.105" v="386" actId="21"/>
          <ac:picMkLst>
            <pc:docMk/>
            <pc:sldMk cId="602019282" sldId="1156"/>
            <ac:picMk id="5" creationId="{CF6F2B74-35A4-6B79-9D01-21E77437CA98}"/>
          </ac:picMkLst>
        </pc:picChg>
        <pc:picChg chg="add mod">
          <ac:chgData name="Gina Marie Giambruno" userId="92225441-41f5-42d7-9636-66673d1aa60a" providerId="ADAL" clId="{14E5FE09-8E31-4D07-9446-23CEB533AFC0}" dt="2024-04-30T17:30:06.476" v="392" actId="26606"/>
          <ac:picMkLst>
            <pc:docMk/>
            <pc:sldMk cId="602019282" sldId="1156"/>
            <ac:picMk id="6" creationId="{ACD22B4C-8C32-B1BA-4DED-8F2C168C23C9}"/>
          </ac:picMkLst>
        </pc:picChg>
      </pc:sldChg>
      <pc:sldChg chg="addSp delSp modSp mod">
        <pc:chgData name="Gina Marie Giambruno" userId="92225441-41f5-42d7-9636-66673d1aa60a" providerId="ADAL" clId="{14E5FE09-8E31-4D07-9446-23CEB533AFC0}" dt="2024-05-14T00:33:58.569" v="1202" actId="20577"/>
        <pc:sldMkLst>
          <pc:docMk/>
          <pc:sldMk cId="1588587719" sldId="1157"/>
        </pc:sldMkLst>
        <pc:spChg chg="mod">
          <ac:chgData name="Gina Marie Giambruno" userId="92225441-41f5-42d7-9636-66673d1aa60a" providerId="ADAL" clId="{14E5FE09-8E31-4D07-9446-23CEB533AFC0}" dt="2024-05-14T00:33:58.569" v="1202" actId="20577"/>
          <ac:spMkLst>
            <pc:docMk/>
            <pc:sldMk cId="1588587719" sldId="1157"/>
            <ac:spMk id="2" creationId="{34CECA42-1638-D919-0E04-97796CF35C06}"/>
          </ac:spMkLst>
        </pc:spChg>
        <pc:spChg chg="add del mod">
          <ac:chgData name="Gina Marie Giambruno" userId="92225441-41f5-42d7-9636-66673d1aa60a" providerId="ADAL" clId="{14E5FE09-8E31-4D07-9446-23CEB533AFC0}" dt="2024-05-07T17:38:54.188" v="1136" actId="22"/>
          <ac:spMkLst>
            <pc:docMk/>
            <pc:sldMk cId="1588587719" sldId="1157"/>
            <ac:spMk id="4" creationId="{50B0211B-F42C-859F-F8A6-22BD30C1BB09}"/>
          </ac:spMkLst>
        </pc:spChg>
        <pc:picChg chg="del">
          <ac:chgData name="Gina Marie Giambruno" userId="92225441-41f5-42d7-9636-66673d1aa60a" providerId="ADAL" clId="{14E5FE09-8E31-4D07-9446-23CEB533AFC0}" dt="2024-05-07T17:38:19.582" v="1134" actId="21"/>
          <ac:picMkLst>
            <pc:docMk/>
            <pc:sldMk cId="1588587719" sldId="1157"/>
            <ac:picMk id="5" creationId="{3CE86E5D-0511-126F-36BC-A96096A15F30}"/>
          </ac:picMkLst>
        </pc:picChg>
        <pc:picChg chg="add mod ord">
          <ac:chgData name="Gina Marie Giambruno" userId="92225441-41f5-42d7-9636-66673d1aa60a" providerId="ADAL" clId="{14E5FE09-8E31-4D07-9446-23CEB533AFC0}" dt="2024-05-07T17:40:32.128" v="1146" actId="14100"/>
          <ac:picMkLst>
            <pc:docMk/>
            <pc:sldMk cId="1588587719" sldId="1157"/>
            <ac:picMk id="7" creationId="{B791C0A9-FD76-A1FD-4751-EC530717DC4D}"/>
          </ac:picMkLst>
        </pc:picChg>
        <pc:picChg chg="del">
          <ac:chgData name="Gina Marie Giambruno" userId="92225441-41f5-42d7-9636-66673d1aa60a" providerId="ADAL" clId="{14E5FE09-8E31-4D07-9446-23CEB533AFC0}" dt="2024-05-07T17:39:09.819" v="1140" actId="21"/>
          <ac:picMkLst>
            <pc:docMk/>
            <pc:sldMk cId="1588587719" sldId="1157"/>
            <ac:picMk id="8" creationId="{23CF5EB9-88E4-FF26-5AEA-D079E5775471}"/>
          </ac:picMkLst>
        </pc:picChg>
        <pc:picChg chg="add mod">
          <ac:chgData name="Gina Marie Giambruno" userId="92225441-41f5-42d7-9636-66673d1aa60a" providerId="ADAL" clId="{14E5FE09-8E31-4D07-9446-23CEB533AFC0}" dt="2024-05-07T17:44:11.282" v="1149" actId="14100"/>
          <ac:picMkLst>
            <pc:docMk/>
            <pc:sldMk cId="1588587719" sldId="1157"/>
            <ac:picMk id="10" creationId="{32626F1B-1F0B-CCC3-00E4-6AE19067A481}"/>
          </ac:picMkLst>
        </pc:picChg>
      </pc:sldChg>
      <pc:sldChg chg="modSp mod">
        <pc:chgData name="Gina Marie Giambruno" userId="92225441-41f5-42d7-9636-66673d1aa60a" providerId="ADAL" clId="{14E5FE09-8E31-4D07-9446-23CEB533AFC0}" dt="2024-05-14T20:41:00.499" v="2580" actId="1076"/>
        <pc:sldMkLst>
          <pc:docMk/>
          <pc:sldMk cId="3660429782" sldId="1158"/>
        </pc:sldMkLst>
        <pc:spChg chg="mod">
          <ac:chgData name="Gina Marie Giambruno" userId="92225441-41f5-42d7-9636-66673d1aa60a" providerId="ADAL" clId="{14E5FE09-8E31-4D07-9446-23CEB533AFC0}" dt="2024-05-14T20:41:00.499" v="2580" actId="1076"/>
          <ac:spMkLst>
            <pc:docMk/>
            <pc:sldMk cId="3660429782" sldId="1158"/>
            <ac:spMk id="2" creationId="{2C48D12F-D7F9-1F1A-FDF0-5071656018E5}"/>
          </ac:spMkLst>
        </pc:spChg>
        <pc:spChg chg="mod">
          <ac:chgData name="Gina Marie Giambruno" userId="92225441-41f5-42d7-9636-66673d1aa60a" providerId="ADAL" clId="{14E5FE09-8E31-4D07-9446-23CEB533AFC0}" dt="2024-05-14T20:40:07.263" v="2576" actId="27636"/>
          <ac:spMkLst>
            <pc:docMk/>
            <pc:sldMk cId="3660429782" sldId="1158"/>
            <ac:spMk id="3" creationId="{B6F49CD9-936A-569F-E90A-4F99DC1A11D9}"/>
          </ac:spMkLst>
        </pc:spChg>
      </pc:sldChg>
      <pc:sldChg chg="modSp mod">
        <pc:chgData name="Gina Marie Giambruno" userId="92225441-41f5-42d7-9636-66673d1aa60a" providerId="ADAL" clId="{14E5FE09-8E31-4D07-9446-23CEB533AFC0}" dt="2024-05-14T20:08:03.482" v="2095"/>
        <pc:sldMkLst>
          <pc:docMk/>
          <pc:sldMk cId="25127759" sldId="1161"/>
        </pc:sldMkLst>
        <pc:spChg chg="mod">
          <ac:chgData name="Gina Marie Giambruno" userId="92225441-41f5-42d7-9636-66673d1aa60a" providerId="ADAL" clId="{14E5FE09-8E31-4D07-9446-23CEB533AFC0}" dt="2024-05-14T20:08:03.482" v="2095"/>
          <ac:spMkLst>
            <pc:docMk/>
            <pc:sldMk cId="25127759" sldId="1161"/>
            <ac:spMk id="3" creationId="{328EE84C-D96A-7EBA-5406-025835851566}"/>
          </ac:spMkLst>
        </pc:spChg>
      </pc:sldChg>
      <pc:sldChg chg="addSp modSp new mod setBg">
        <pc:chgData name="Gina Marie Giambruno" userId="92225441-41f5-42d7-9636-66673d1aa60a" providerId="ADAL" clId="{14E5FE09-8E31-4D07-9446-23CEB533AFC0}" dt="2024-05-14T20:10:27.242" v="2139" actId="1076"/>
        <pc:sldMkLst>
          <pc:docMk/>
          <pc:sldMk cId="3491048039" sldId="1163"/>
        </pc:sldMkLst>
        <pc:spChg chg="mod">
          <ac:chgData name="Gina Marie Giambruno" userId="92225441-41f5-42d7-9636-66673d1aa60a" providerId="ADAL" clId="{14E5FE09-8E31-4D07-9446-23CEB533AFC0}" dt="2024-05-14T20:09:09.514" v="2122" actId="14100"/>
          <ac:spMkLst>
            <pc:docMk/>
            <pc:sldMk cId="3491048039" sldId="1163"/>
            <ac:spMk id="2" creationId="{A2B2A196-0F62-59EE-77EE-908D9B7E2236}"/>
          </ac:spMkLst>
        </pc:spChg>
        <pc:spChg chg="mod">
          <ac:chgData name="Gina Marie Giambruno" userId="92225441-41f5-42d7-9636-66673d1aa60a" providerId="ADAL" clId="{14E5FE09-8E31-4D07-9446-23CEB533AFC0}" dt="2024-05-14T20:10:27.242" v="2139" actId="1076"/>
          <ac:spMkLst>
            <pc:docMk/>
            <pc:sldMk cId="3491048039" sldId="1163"/>
            <ac:spMk id="3" creationId="{A0D3F4C9-F1A0-966A-CF92-04462A6276D7}"/>
          </ac:spMkLst>
        </pc:spChg>
        <pc:spChg chg="add">
          <ac:chgData name="Gina Marie Giambruno" userId="92225441-41f5-42d7-9636-66673d1aa60a" providerId="ADAL" clId="{14E5FE09-8E31-4D07-9446-23CEB533AFC0}" dt="2024-05-14T20:08:54.002" v="2120" actId="26606"/>
          <ac:spMkLst>
            <pc:docMk/>
            <pc:sldMk cId="3491048039" sldId="1163"/>
            <ac:spMk id="9" creationId="{AE3A741D-C19B-960A-5803-1C5887147820}"/>
          </ac:spMkLst>
        </pc:spChg>
        <pc:spChg chg="add">
          <ac:chgData name="Gina Marie Giambruno" userId="92225441-41f5-42d7-9636-66673d1aa60a" providerId="ADAL" clId="{14E5FE09-8E31-4D07-9446-23CEB533AFC0}" dt="2024-05-14T20:08:54.002" v="2120" actId="26606"/>
          <ac:spMkLst>
            <pc:docMk/>
            <pc:sldMk cId="3491048039" sldId="1163"/>
            <ac:spMk id="11" creationId="{DC39DE25-0E4E-0AA7-0932-1D78C2372786}"/>
          </ac:spMkLst>
        </pc:spChg>
        <pc:spChg chg="add">
          <ac:chgData name="Gina Marie Giambruno" userId="92225441-41f5-42d7-9636-66673d1aa60a" providerId="ADAL" clId="{14E5FE09-8E31-4D07-9446-23CEB533AFC0}" dt="2024-05-14T20:08:54.002" v="2120" actId="26606"/>
          <ac:spMkLst>
            <pc:docMk/>
            <pc:sldMk cId="3491048039" sldId="1163"/>
            <ac:spMk id="13" creationId="{8D6EA299-0840-6DEA-E670-C49AEBC87E89}"/>
          </ac:spMkLst>
        </pc:spChg>
        <pc:picChg chg="add mod">
          <ac:chgData name="Gina Marie Giambruno" userId="92225441-41f5-42d7-9636-66673d1aa60a" providerId="ADAL" clId="{14E5FE09-8E31-4D07-9446-23CEB533AFC0}" dt="2024-05-14T20:09:29.368" v="2125" actId="1076"/>
          <ac:picMkLst>
            <pc:docMk/>
            <pc:sldMk cId="3491048039" sldId="1163"/>
            <ac:picMk id="5" creationId="{13E81309-C32E-BEEC-63FA-5933AE673C08}"/>
          </ac:picMkLst>
        </pc:picChg>
      </pc:sldChg>
      <pc:sldChg chg="modSp new del mod">
        <pc:chgData name="Gina Marie Giambruno" userId="92225441-41f5-42d7-9636-66673d1aa60a" providerId="ADAL" clId="{14E5FE09-8E31-4D07-9446-23CEB533AFC0}" dt="2024-05-14T17:18:43.723" v="1915" actId="2696"/>
        <pc:sldMkLst>
          <pc:docMk/>
          <pc:sldMk cId="1118610036" sldId="1164"/>
        </pc:sldMkLst>
        <pc:spChg chg="mod">
          <ac:chgData name="Gina Marie Giambruno" userId="92225441-41f5-42d7-9636-66673d1aa60a" providerId="ADAL" clId="{14E5FE09-8E31-4D07-9446-23CEB533AFC0}" dt="2024-05-14T00:36:41.667" v="1445" actId="20577"/>
          <ac:spMkLst>
            <pc:docMk/>
            <pc:sldMk cId="1118610036" sldId="1164"/>
            <ac:spMk id="2" creationId="{51B976D7-043A-EC4A-1CF5-015BA0787AB7}"/>
          </ac:spMkLst>
        </pc:spChg>
        <pc:spChg chg="mod">
          <ac:chgData name="Gina Marie Giambruno" userId="92225441-41f5-42d7-9636-66673d1aa60a" providerId="ADAL" clId="{14E5FE09-8E31-4D07-9446-23CEB533AFC0}" dt="2024-05-14T00:41:37.567" v="1798" actId="12"/>
          <ac:spMkLst>
            <pc:docMk/>
            <pc:sldMk cId="1118610036" sldId="1164"/>
            <ac:spMk id="3" creationId="{765EB4CA-9628-5328-6B57-C1B67204F394}"/>
          </ac:spMkLst>
        </pc:spChg>
      </pc:sldChg>
      <pc:sldChg chg="addSp delSp modSp new mod setBg">
        <pc:chgData name="Gina Marie Giambruno" userId="92225441-41f5-42d7-9636-66673d1aa60a" providerId="ADAL" clId="{14E5FE09-8E31-4D07-9446-23CEB533AFC0}" dt="2024-05-14T00:43:11.159" v="1876" actId="26606"/>
        <pc:sldMkLst>
          <pc:docMk/>
          <pc:sldMk cId="4193791351" sldId="1165"/>
        </pc:sldMkLst>
        <pc:spChg chg="mod">
          <ac:chgData name="Gina Marie Giambruno" userId="92225441-41f5-42d7-9636-66673d1aa60a" providerId="ADAL" clId="{14E5FE09-8E31-4D07-9446-23CEB533AFC0}" dt="2024-05-14T00:43:11.159" v="1876" actId="26606"/>
          <ac:spMkLst>
            <pc:docMk/>
            <pc:sldMk cId="4193791351" sldId="1165"/>
            <ac:spMk id="2" creationId="{DE047825-44AA-DB83-11AB-5F504993029F}"/>
          </ac:spMkLst>
        </pc:spChg>
        <pc:spChg chg="mod">
          <ac:chgData name="Gina Marie Giambruno" userId="92225441-41f5-42d7-9636-66673d1aa60a" providerId="ADAL" clId="{14E5FE09-8E31-4D07-9446-23CEB533AFC0}" dt="2024-05-14T00:43:11.159" v="1876" actId="26606"/>
          <ac:spMkLst>
            <pc:docMk/>
            <pc:sldMk cId="4193791351" sldId="1165"/>
            <ac:spMk id="3" creationId="{86A9E2FE-1D18-72E1-7A94-5BA61E359279}"/>
          </ac:spMkLst>
        </pc:spChg>
        <pc:spChg chg="add del">
          <ac:chgData name="Gina Marie Giambruno" userId="92225441-41f5-42d7-9636-66673d1aa60a" providerId="ADAL" clId="{14E5FE09-8E31-4D07-9446-23CEB533AFC0}" dt="2024-05-14T00:43:11.159" v="1876" actId="26606"/>
          <ac:spMkLst>
            <pc:docMk/>
            <pc:sldMk cId="4193791351" sldId="1165"/>
            <ac:spMk id="10" creationId="{A3363022-C969-41E9-8EB2-E4C94908C1FA}"/>
          </ac:spMkLst>
        </pc:spChg>
        <pc:spChg chg="add del">
          <ac:chgData name="Gina Marie Giambruno" userId="92225441-41f5-42d7-9636-66673d1aa60a" providerId="ADAL" clId="{14E5FE09-8E31-4D07-9446-23CEB533AFC0}" dt="2024-05-14T00:43:11.159" v="1876" actId="26606"/>
          <ac:spMkLst>
            <pc:docMk/>
            <pc:sldMk cId="4193791351" sldId="1165"/>
            <ac:spMk id="12" creationId="{8D1AD6B3-BE88-4CEB-BA17-790657CC4729}"/>
          </ac:spMkLst>
        </pc:spChg>
        <pc:spChg chg="add">
          <ac:chgData name="Gina Marie Giambruno" userId="92225441-41f5-42d7-9636-66673d1aa60a" providerId="ADAL" clId="{14E5FE09-8E31-4D07-9446-23CEB533AFC0}" dt="2024-05-14T00:43:11.159" v="1876" actId="26606"/>
          <ac:spMkLst>
            <pc:docMk/>
            <pc:sldMk cId="4193791351" sldId="1165"/>
            <ac:spMk id="22" creationId="{8930EBA3-4D2E-42E8-B828-834555328D85}"/>
          </ac:spMkLst>
        </pc:spChg>
        <pc:spChg chg="add">
          <ac:chgData name="Gina Marie Giambruno" userId="92225441-41f5-42d7-9636-66673d1aa60a" providerId="ADAL" clId="{14E5FE09-8E31-4D07-9446-23CEB533AFC0}" dt="2024-05-14T00:43:11.159" v="1876" actId="26606"/>
          <ac:spMkLst>
            <pc:docMk/>
            <pc:sldMk cId="4193791351" sldId="1165"/>
            <ac:spMk id="24" creationId="{E58B2195-5055-402F-A3E7-53FF0E4980C3}"/>
          </ac:spMkLst>
        </pc:spChg>
        <pc:spChg chg="add">
          <ac:chgData name="Gina Marie Giambruno" userId="92225441-41f5-42d7-9636-66673d1aa60a" providerId="ADAL" clId="{14E5FE09-8E31-4D07-9446-23CEB533AFC0}" dt="2024-05-14T00:43:11.159" v="1876" actId="26606"/>
          <ac:spMkLst>
            <pc:docMk/>
            <pc:sldMk cId="4193791351" sldId="1165"/>
            <ac:spMk id="26" creationId="{528AA953-F4F9-4DC5-97C7-491F4AF937DC}"/>
          </ac:spMkLst>
        </pc:spChg>
        <pc:grpChg chg="add del">
          <ac:chgData name="Gina Marie Giambruno" userId="92225441-41f5-42d7-9636-66673d1aa60a" providerId="ADAL" clId="{14E5FE09-8E31-4D07-9446-23CEB533AFC0}" dt="2024-05-14T00:43:11.159" v="1876" actId="26606"/>
          <ac:grpSpMkLst>
            <pc:docMk/>
            <pc:sldMk cId="4193791351" sldId="1165"/>
            <ac:grpSpMk id="14" creationId="{89D1390B-7E13-4B4F-9CB2-391063412E54}"/>
          </ac:grpSpMkLst>
        </pc:grpChg>
        <pc:picChg chg="add mod ord">
          <ac:chgData name="Gina Marie Giambruno" userId="92225441-41f5-42d7-9636-66673d1aa60a" providerId="ADAL" clId="{14E5FE09-8E31-4D07-9446-23CEB533AFC0}" dt="2024-05-14T00:43:11.159" v="1876" actId="26606"/>
          <ac:picMkLst>
            <pc:docMk/>
            <pc:sldMk cId="4193791351" sldId="1165"/>
            <ac:picMk id="7" creationId="{1E9D712F-8F38-7779-AA1D-9E80311A6040}"/>
          </ac:picMkLst>
        </pc:picChg>
      </pc:sldChg>
      <pc:sldChg chg="addSp delSp modSp new mod setBg">
        <pc:chgData name="Gina Marie Giambruno" userId="92225441-41f5-42d7-9636-66673d1aa60a" providerId="ADAL" clId="{14E5FE09-8E31-4D07-9446-23CEB533AFC0}" dt="2024-05-14T20:20:41.273" v="2261" actId="1076"/>
        <pc:sldMkLst>
          <pc:docMk/>
          <pc:sldMk cId="1541285367" sldId="1166"/>
        </pc:sldMkLst>
        <pc:spChg chg="mod">
          <ac:chgData name="Gina Marie Giambruno" userId="92225441-41f5-42d7-9636-66673d1aa60a" providerId="ADAL" clId="{14E5FE09-8E31-4D07-9446-23CEB533AFC0}" dt="2024-05-14T20:20:41.273" v="2261" actId="1076"/>
          <ac:spMkLst>
            <pc:docMk/>
            <pc:sldMk cId="1541285367" sldId="1166"/>
            <ac:spMk id="2" creationId="{BFA6FB9D-3417-FCD6-2D79-43E08DDD8364}"/>
          </ac:spMkLst>
        </pc:spChg>
        <pc:spChg chg="del">
          <ac:chgData name="Gina Marie Giambruno" userId="92225441-41f5-42d7-9636-66673d1aa60a" providerId="ADAL" clId="{14E5FE09-8E31-4D07-9446-23CEB533AFC0}" dt="2024-05-14T20:17:55.353" v="2191" actId="22"/>
          <ac:spMkLst>
            <pc:docMk/>
            <pc:sldMk cId="1541285367" sldId="1166"/>
            <ac:spMk id="3" creationId="{E47F7214-A076-280E-71AD-72C3E821A78C}"/>
          </ac:spMkLst>
        </pc:spChg>
        <pc:spChg chg="add mod">
          <ac:chgData name="Gina Marie Giambruno" userId="92225441-41f5-42d7-9636-66673d1aa60a" providerId="ADAL" clId="{14E5FE09-8E31-4D07-9446-23CEB533AFC0}" dt="2024-05-14T20:20:06.077" v="2258" actId="13822"/>
          <ac:spMkLst>
            <pc:docMk/>
            <pc:sldMk cId="1541285367" sldId="1166"/>
            <ac:spMk id="8" creationId="{50C80F4D-2B3F-DBD5-EFD2-13FB6339FEAC}"/>
          </ac:spMkLst>
        </pc:spChg>
        <pc:spChg chg="add del mod">
          <ac:chgData name="Gina Marie Giambruno" userId="92225441-41f5-42d7-9636-66673d1aa60a" providerId="ADAL" clId="{14E5FE09-8E31-4D07-9446-23CEB533AFC0}" dt="2024-05-14T20:19:17.246" v="2253" actId="22"/>
          <ac:spMkLst>
            <pc:docMk/>
            <pc:sldMk cId="1541285367" sldId="1166"/>
            <ac:spMk id="9" creationId="{95A275B5-26A7-6E3A-BB08-FA00440698EA}"/>
          </ac:spMkLst>
        </pc:spChg>
        <pc:spChg chg="add">
          <ac:chgData name="Gina Marie Giambruno" userId="92225441-41f5-42d7-9636-66673d1aa60a" providerId="ADAL" clId="{14E5FE09-8E31-4D07-9446-23CEB533AFC0}" dt="2024-05-14T20:18:32.487" v="2251" actId="26606"/>
          <ac:spMkLst>
            <pc:docMk/>
            <pc:sldMk cId="1541285367" sldId="1166"/>
            <ac:spMk id="12" creationId="{AE3A741D-C19B-960A-5803-1C5887147820}"/>
          </ac:spMkLst>
        </pc:spChg>
        <pc:spChg chg="add">
          <ac:chgData name="Gina Marie Giambruno" userId="92225441-41f5-42d7-9636-66673d1aa60a" providerId="ADAL" clId="{14E5FE09-8E31-4D07-9446-23CEB533AFC0}" dt="2024-05-14T20:18:32.487" v="2251" actId="26606"/>
          <ac:spMkLst>
            <pc:docMk/>
            <pc:sldMk cId="1541285367" sldId="1166"/>
            <ac:spMk id="14" creationId="{DC39DE25-0E4E-0AA7-0932-1D78C2372786}"/>
          </ac:spMkLst>
        </pc:spChg>
        <pc:spChg chg="add">
          <ac:chgData name="Gina Marie Giambruno" userId="92225441-41f5-42d7-9636-66673d1aa60a" providerId="ADAL" clId="{14E5FE09-8E31-4D07-9446-23CEB533AFC0}" dt="2024-05-14T20:18:32.487" v="2251" actId="26606"/>
          <ac:spMkLst>
            <pc:docMk/>
            <pc:sldMk cId="1541285367" sldId="1166"/>
            <ac:spMk id="16" creationId="{8D6EA299-0840-6DEA-E670-C49AEBC87E89}"/>
          </ac:spMkLst>
        </pc:spChg>
        <pc:picChg chg="add mod ord">
          <ac:chgData name="Gina Marie Giambruno" userId="92225441-41f5-42d7-9636-66673d1aa60a" providerId="ADAL" clId="{14E5FE09-8E31-4D07-9446-23CEB533AFC0}" dt="2024-05-14T20:18:32.487" v="2251" actId="26606"/>
          <ac:picMkLst>
            <pc:docMk/>
            <pc:sldMk cId="1541285367" sldId="1166"/>
            <ac:picMk id="5" creationId="{4DA48BF9-1F5B-8066-392E-AE1DB0ED36F5}"/>
          </ac:picMkLst>
        </pc:picChg>
        <pc:picChg chg="add mod ord">
          <ac:chgData name="Gina Marie Giambruno" userId="92225441-41f5-42d7-9636-66673d1aa60a" providerId="ADAL" clId="{14E5FE09-8E31-4D07-9446-23CEB533AFC0}" dt="2024-05-14T20:19:23.159" v="2255" actId="1076"/>
          <ac:picMkLst>
            <pc:docMk/>
            <pc:sldMk cId="1541285367" sldId="1166"/>
            <ac:picMk id="7" creationId="{4F036E60-9DB6-3FE5-1A8A-1E3DD0995C2F}"/>
          </ac:picMkLst>
        </pc:picChg>
      </pc:sldChg>
    </pc:docChg>
  </pc:docChgLst>
  <pc:docChgLst>
    <pc:chgData name="Claudia Ayala" userId="S::ceayala@ucdavis.edu::ea4473c7-f653-41b0-b4c2-304201fa2d35" providerId="AD" clId="Web-{1154DB05-F10F-A57A-E36B-30DD9031F430}"/>
    <pc:docChg chg="modSld">
      <pc:chgData name="Claudia Ayala" userId="S::ceayala@ucdavis.edu::ea4473c7-f653-41b0-b4c2-304201fa2d35" providerId="AD" clId="Web-{1154DB05-F10F-A57A-E36B-30DD9031F430}" dt="2023-09-18T21:05:30.856" v="516" actId="20577"/>
      <pc:docMkLst>
        <pc:docMk/>
      </pc:docMkLst>
      <pc:sldChg chg="modSp">
        <pc:chgData name="Claudia Ayala" userId="S::ceayala@ucdavis.edu::ea4473c7-f653-41b0-b4c2-304201fa2d35" providerId="AD" clId="Web-{1154DB05-F10F-A57A-E36B-30DD9031F430}" dt="2023-09-18T17:44:54.198" v="12" actId="20577"/>
        <pc:sldMkLst>
          <pc:docMk/>
          <pc:sldMk cId="1276371665" sldId="528"/>
        </pc:sldMkLst>
        <pc:spChg chg="mod">
          <ac:chgData name="Claudia Ayala" userId="S::ceayala@ucdavis.edu::ea4473c7-f653-41b0-b4c2-304201fa2d35" providerId="AD" clId="Web-{1154DB05-F10F-A57A-E36B-30DD9031F430}" dt="2023-09-18T17:44:54.198" v="12" actId="20577"/>
          <ac:spMkLst>
            <pc:docMk/>
            <pc:sldMk cId="1276371665" sldId="528"/>
            <ac:spMk id="3" creationId="{5CAE4B7F-0674-492E-A0B6-8D314EF81E12}"/>
          </ac:spMkLst>
        </pc:spChg>
      </pc:sldChg>
      <pc:sldChg chg="modSp addAnim modAnim">
        <pc:chgData name="Claudia Ayala" userId="S::ceayala@ucdavis.edu::ea4473c7-f653-41b0-b4c2-304201fa2d35" providerId="AD" clId="Web-{1154DB05-F10F-A57A-E36B-30DD9031F430}" dt="2023-09-18T21:03:50.416" v="515"/>
        <pc:sldMkLst>
          <pc:docMk/>
          <pc:sldMk cId="2038366355" sldId="553"/>
        </pc:sldMkLst>
        <pc:spChg chg="mod">
          <ac:chgData name="Claudia Ayala" userId="S::ceayala@ucdavis.edu::ea4473c7-f653-41b0-b4c2-304201fa2d35" providerId="AD" clId="Web-{1154DB05-F10F-A57A-E36B-30DD9031F430}" dt="2023-09-18T21:03:34.525" v="513" actId="20577"/>
          <ac:spMkLst>
            <pc:docMk/>
            <pc:sldMk cId="2038366355" sldId="553"/>
            <ac:spMk id="3" creationId="{536FCA02-B5B5-039C-9409-F85B0F181D6C}"/>
          </ac:spMkLst>
        </pc:spChg>
      </pc:sldChg>
    </pc:docChg>
  </pc:docChgLst>
  <pc:docChgLst>
    <pc:chgData name="Gina Marie Giambruno" userId="92225441-41f5-42d7-9636-66673d1aa60a" providerId="ADAL" clId="{D15B0CA7-0E83-4D5F-9C8D-0E26FB92FE74}"/>
    <pc:docChg chg="undo custSel addSld delSld modSld sldOrd">
      <pc:chgData name="Gina Marie Giambruno" userId="92225441-41f5-42d7-9636-66673d1aa60a" providerId="ADAL" clId="{D15B0CA7-0E83-4D5F-9C8D-0E26FB92FE74}" dt="2024-09-18T17:42:27.241" v="1277" actId="122"/>
      <pc:docMkLst>
        <pc:docMk/>
      </pc:docMkLst>
      <pc:sldChg chg="modSp mod">
        <pc:chgData name="Gina Marie Giambruno" userId="92225441-41f5-42d7-9636-66673d1aa60a" providerId="ADAL" clId="{D15B0CA7-0E83-4D5F-9C8D-0E26FB92FE74}" dt="2024-09-17T21:52:07.549" v="1075" actId="5793"/>
        <pc:sldMkLst>
          <pc:docMk/>
          <pc:sldMk cId="3562959442" sldId="294"/>
        </pc:sldMkLst>
        <pc:spChg chg="mod">
          <ac:chgData name="Gina Marie Giambruno" userId="92225441-41f5-42d7-9636-66673d1aa60a" providerId="ADAL" clId="{D15B0CA7-0E83-4D5F-9C8D-0E26FB92FE74}" dt="2024-09-17T21:52:07.549" v="1075" actId="5793"/>
          <ac:spMkLst>
            <pc:docMk/>
            <pc:sldMk cId="3562959442" sldId="294"/>
            <ac:spMk id="39939" creationId="{00000000-0000-0000-0000-000000000000}"/>
          </ac:spMkLst>
        </pc:spChg>
      </pc:sldChg>
      <pc:sldChg chg="delSp mod">
        <pc:chgData name="Gina Marie Giambruno" userId="92225441-41f5-42d7-9636-66673d1aa60a" providerId="ADAL" clId="{D15B0CA7-0E83-4D5F-9C8D-0E26FB92FE74}" dt="2024-09-17T17:20:35.698" v="839" actId="21"/>
        <pc:sldMkLst>
          <pc:docMk/>
          <pc:sldMk cId="2935738822" sldId="329"/>
        </pc:sldMkLst>
        <pc:spChg chg="del">
          <ac:chgData name="Gina Marie Giambruno" userId="92225441-41f5-42d7-9636-66673d1aa60a" providerId="ADAL" clId="{D15B0CA7-0E83-4D5F-9C8D-0E26FB92FE74}" dt="2024-09-17T17:20:35.698" v="839" actId="21"/>
          <ac:spMkLst>
            <pc:docMk/>
            <pc:sldMk cId="2935738822" sldId="329"/>
            <ac:spMk id="2" creationId="{00000000-0000-0000-0000-000000000000}"/>
          </ac:spMkLst>
        </pc:spChg>
      </pc:sldChg>
      <pc:sldChg chg="modSp mod">
        <pc:chgData name="Gina Marie Giambruno" userId="92225441-41f5-42d7-9636-66673d1aa60a" providerId="ADAL" clId="{D15B0CA7-0E83-4D5F-9C8D-0E26FB92FE74}" dt="2024-09-13T20:46:10.683" v="2" actId="27636"/>
        <pc:sldMkLst>
          <pc:docMk/>
          <pc:sldMk cId="277033760" sldId="352"/>
        </pc:sldMkLst>
        <pc:spChg chg="mod">
          <ac:chgData name="Gina Marie Giambruno" userId="92225441-41f5-42d7-9636-66673d1aa60a" providerId="ADAL" clId="{D15B0CA7-0E83-4D5F-9C8D-0E26FB92FE74}" dt="2024-09-13T20:46:10.668" v="1" actId="27636"/>
          <ac:spMkLst>
            <pc:docMk/>
            <pc:sldMk cId="277033760" sldId="352"/>
            <ac:spMk id="2" creationId="{00000000-0000-0000-0000-000000000000}"/>
          </ac:spMkLst>
        </pc:spChg>
        <pc:spChg chg="mod">
          <ac:chgData name="Gina Marie Giambruno" userId="92225441-41f5-42d7-9636-66673d1aa60a" providerId="ADAL" clId="{D15B0CA7-0E83-4D5F-9C8D-0E26FB92FE74}" dt="2024-09-13T20:46:10.683" v="2" actId="27636"/>
          <ac:spMkLst>
            <pc:docMk/>
            <pc:sldMk cId="277033760" sldId="352"/>
            <ac:spMk id="3" creationId="{00000000-0000-0000-0000-000000000000}"/>
          </ac:spMkLst>
        </pc:spChg>
      </pc:sldChg>
      <pc:sldChg chg="delSp modSp mod">
        <pc:chgData name="Gina Marie Giambruno" userId="92225441-41f5-42d7-9636-66673d1aa60a" providerId="ADAL" clId="{D15B0CA7-0E83-4D5F-9C8D-0E26FB92FE74}" dt="2024-09-17T17:19:58.145" v="837" actId="20577"/>
        <pc:sldMkLst>
          <pc:docMk/>
          <pc:sldMk cId="1466407970" sldId="356"/>
        </pc:sldMkLst>
        <pc:spChg chg="mod">
          <ac:chgData name="Gina Marie Giambruno" userId="92225441-41f5-42d7-9636-66673d1aa60a" providerId="ADAL" clId="{D15B0CA7-0E83-4D5F-9C8D-0E26FB92FE74}" dt="2024-09-17T17:19:58.145" v="837" actId="20577"/>
          <ac:spMkLst>
            <pc:docMk/>
            <pc:sldMk cId="1466407970" sldId="356"/>
            <ac:spMk id="2" creationId="{00000000-0000-0000-0000-000000000000}"/>
          </ac:spMkLst>
        </pc:spChg>
        <pc:spChg chg="del mod">
          <ac:chgData name="Gina Marie Giambruno" userId="92225441-41f5-42d7-9636-66673d1aa60a" providerId="ADAL" clId="{D15B0CA7-0E83-4D5F-9C8D-0E26FB92FE74}" dt="2024-09-17T17:19:37.367" v="801" actId="21"/>
          <ac:spMkLst>
            <pc:docMk/>
            <pc:sldMk cId="1466407970" sldId="356"/>
            <ac:spMk id="3" creationId="{00000000-0000-0000-0000-000000000000}"/>
          </ac:spMkLst>
        </pc:spChg>
        <pc:picChg chg="mod">
          <ac:chgData name="Gina Marie Giambruno" userId="92225441-41f5-42d7-9636-66673d1aa60a" providerId="ADAL" clId="{D15B0CA7-0E83-4D5F-9C8D-0E26FB92FE74}" dt="2024-09-17T17:19:39.813" v="802" actId="1076"/>
          <ac:picMkLst>
            <pc:docMk/>
            <pc:sldMk cId="1466407970" sldId="356"/>
            <ac:picMk id="13314" creationId="{00000000-0000-0000-0000-000000000000}"/>
          </ac:picMkLst>
        </pc:picChg>
      </pc:sldChg>
      <pc:sldChg chg="addSp delSp modSp mod">
        <pc:chgData name="Gina Marie Giambruno" userId="92225441-41f5-42d7-9636-66673d1aa60a" providerId="ADAL" clId="{D15B0CA7-0E83-4D5F-9C8D-0E26FB92FE74}" dt="2024-09-17T17:25:44.093" v="841" actId="21"/>
        <pc:sldMkLst>
          <pc:docMk/>
          <pc:sldMk cId="2775452596" sldId="363"/>
        </pc:sldMkLst>
        <pc:spChg chg="del">
          <ac:chgData name="Gina Marie Giambruno" userId="92225441-41f5-42d7-9636-66673d1aa60a" providerId="ADAL" clId="{D15B0CA7-0E83-4D5F-9C8D-0E26FB92FE74}" dt="2024-09-17T17:25:40.093" v="840" actId="21"/>
          <ac:spMkLst>
            <pc:docMk/>
            <pc:sldMk cId="2775452596" sldId="363"/>
            <ac:spMk id="3" creationId="{00000000-0000-0000-0000-000000000000}"/>
          </ac:spMkLst>
        </pc:spChg>
        <pc:spChg chg="add del mod">
          <ac:chgData name="Gina Marie Giambruno" userId="92225441-41f5-42d7-9636-66673d1aa60a" providerId="ADAL" clId="{D15B0CA7-0E83-4D5F-9C8D-0E26FB92FE74}" dt="2024-09-17T17:25:44.093" v="841" actId="21"/>
          <ac:spMkLst>
            <pc:docMk/>
            <pc:sldMk cId="2775452596" sldId="363"/>
            <ac:spMk id="5" creationId="{D5A917EB-9405-358E-150F-1700B3BA9263}"/>
          </ac:spMkLst>
        </pc:spChg>
      </pc:sldChg>
      <pc:sldChg chg="modSp mod">
        <pc:chgData name="Gina Marie Giambruno" userId="92225441-41f5-42d7-9636-66673d1aa60a" providerId="ADAL" clId="{D15B0CA7-0E83-4D5F-9C8D-0E26FB92FE74}" dt="2024-09-18T17:42:27.241" v="1277" actId="122"/>
        <pc:sldMkLst>
          <pc:docMk/>
          <pc:sldMk cId="2712902824" sldId="405"/>
        </pc:sldMkLst>
        <pc:spChg chg="mod">
          <ac:chgData name="Gina Marie Giambruno" userId="92225441-41f5-42d7-9636-66673d1aa60a" providerId="ADAL" clId="{D15B0CA7-0E83-4D5F-9C8D-0E26FB92FE74}" dt="2024-09-18T17:42:27.241" v="1277" actId="122"/>
          <ac:spMkLst>
            <pc:docMk/>
            <pc:sldMk cId="2712902824" sldId="405"/>
            <ac:spMk id="2" creationId="{00000000-0000-0000-0000-000000000000}"/>
          </ac:spMkLst>
        </pc:spChg>
      </pc:sldChg>
      <pc:sldChg chg="modNotes">
        <pc:chgData name="Gina Marie Giambruno" userId="92225441-41f5-42d7-9636-66673d1aa60a" providerId="ADAL" clId="{D15B0CA7-0E83-4D5F-9C8D-0E26FB92FE74}" dt="2024-09-13T20:46:10.606" v="0"/>
        <pc:sldMkLst>
          <pc:docMk/>
          <pc:sldMk cId="3796947890" sldId="409"/>
        </pc:sldMkLst>
      </pc:sldChg>
      <pc:sldChg chg="addSp delSp modSp mod modTransition modClrScheme chgLayout">
        <pc:chgData name="Gina Marie Giambruno" userId="92225441-41f5-42d7-9636-66673d1aa60a" providerId="ADAL" clId="{D15B0CA7-0E83-4D5F-9C8D-0E26FB92FE74}" dt="2024-09-17T21:51:47.924" v="1071" actId="26606"/>
        <pc:sldMkLst>
          <pc:docMk/>
          <pc:sldMk cId="1025770643" sldId="413"/>
        </pc:sldMkLst>
        <pc:spChg chg="mod">
          <ac:chgData name="Gina Marie Giambruno" userId="92225441-41f5-42d7-9636-66673d1aa60a" providerId="ADAL" clId="{D15B0CA7-0E83-4D5F-9C8D-0E26FB92FE74}" dt="2024-09-17T21:51:47.924" v="1071" actId="26606"/>
          <ac:spMkLst>
            <pc:docMk/>
            <pc:sldMk cId="1025770643" sldId="413"/>
            <ac:spMk id="2" creationId="{00000000-0000-0000-0000-000000000000}"/>
          </ac:spMkLst>
        </pc:spChg>
        <pc:spChg chg="del">
          <ac:chgData name="Gina Marie Giambruno" userId="92225441-41f5-42d7-9636-66673d1aa60a" providerId="ADAL" clId="{D15B0CA7-0E83-4D5F-9C8D-0E26FB92FE74}" dt="2024-09-17T17:20:14.419" v="838" actId="21"/>
          <ac:spMkLst>
            <pc:docMk/>
            <pc:sldMk cId="1025770643" sldId="413"/>
            <ac:spMk id="3" creationId="{00000000-0000-0000-0000-000000000000}"/>
          </ac:spMkLst>
        </pc:spChg>
        <pc:picChg chg="add del">
          <ac:chgData name="Gina Marie Giambruno" userId="92225441-41f5-42d7-9636-66673d1aa60a" providerId="ADAL" clId="{D15B0CA7-0E83-4D5F-9C8D-0E26FB92FE74}" dt="2024-09-17T21:51:47.906" v="1070" actId="26606"/>
          <ac:picMkLst>
            <pc:docMk/>
            <pc:sldMk cId="1025770643" sldId="413"/>
            <ac:picMk id="4" creationId="{8E93EA56-CE8E-8D6F-3112-6C629227D0E8}"/>
          </ac:picMkLst>
        </pc:picChg>
        <pc:picChg chg="add">
          <ac:chgData name="Gina Marie Giambruno" userId="92225441-41f5-42d7-9636-66673d1aa60a" providerId="ADAL" clId="{D15B0CA7-0E83-4D5F-9C8D-0E26FB92FE74}" dt="2024-09-17T21:51:47.924" v="1071" actId="26606"/>
          <ac:picMkLst>
            <pc:docMk/>
            <pc:sldMk cId="1025770643" sldId="413"/>
            <ac:picMk id="6" creationId="{ACCA60FE-0422-3C33-F2BB-66D863FBDD37}"/>
          </ac:picMkLst>
        </pc:picChg>
      </pc:sldChg>
      <pc:sldChg chg="modSp mod">
        <pc:chgData name="Gina Marie Giambruno" userId="92225441-41f5-42d7-9636-66673d1aa60a" providerId="ADAL" clId="{D15B0CA7-0E83-4D5F-9C8D-0E26FB92FE74}" dt="2024-09-17T21:53:01.940" v="1085" actId="27636"/>
        <pc:sldMkLst>
          <pc:docMk/>
          <pc:sldMk cId="3299607209" sldId="458"/>
        </pc:sldMkLst>
        <pc:spChg chg="mod">
          <ac:chgData name="Gina Marie Giambruno" userId="92225441-41f5-42d7-9636-66673d1aa60a" providerId="ADAL" clId="{D15B0CA7-0E83-4D5F-9C8D-0E26FB92FE74}" dt="2024-09-17T21:53:01.940" v="1085" actId="27636"/>
          <ac:spMkLst>
            <pc:docMk/>
            <pc:sldMk cId="3299607209" sldId="458"/>
            <ac:spMk id="3" creationId="{00000000-0000-0000-0000-000000000000}"/>
          </ac:spMkLst>
        </pc:spChg>
      </pc:sldChg>
      <pc:sldChg chg="modSp mod">
        <pc:chgData name="Gina Marie Giambruno" userId="92225441-41f5-42d7-9636-66673d1aa60a" providerId="ADAL" clId="{D15B0CA7-0E83-4D5F-9C8D-0E26FB92FE74}" dt="2024-09-18T14:58:42.150" v="1092" actId="14"/>
        <pc:sldMkLst>
          <pc:docMk/>
          <pc:sldMk cId="2759087892" sldId="611"/>
        </pc:sldMkLst>
        <pc:spChg chg="mod">
          <ac:chgData name="Gina Marie Giambruno" userId="92225441-41f5-42d7-9636-66673d1aa60a" providerId="ADAL" clId="{D15B0CA7-0E83-4D5F-9C8D-0E26FB92FE74}" dt="2024-09-18T14:58:42.150" v="1092" actId="14"/>
          <ac:spMkLst>
            <pc:docMk/>
            <pc:sldMk cId="2759087892" sldId="611"/>
            <ac:spMk id="3" creationId="{5CAE4B7F-0674-492E-A0B6-8D314EF81E12}"/>
          </ac:spMkLst>
        </pc:spChg>
      </pc:sldChg>
      <pc:sldChg chg="modSp mod">
        <pc:chgData name="Gina Marie Giambruno" userId="92225441-41f5-42d7-9636-66673d1aa60a" providerId="ADAL" clId="{D15B0CA7-0E83-4D5F-9C8D-0E26FB92FE74}" dt="2024-09-18T15:04:30.898" v="1143" actId="20577"/>
        <pc:sldMkLst>
          <pc:docMk/>
          <pc:sldMk cId="3947995752" sldId="1167"/>
        </pc:sldMkLst>
        <pc:spChg chg="mod">
          <ac:chgData name="Gina Marie Giambruno" userId="92225441-41f5-42d7-9636-66673d1aa60a" providerId="ADAL" clId="{D15B0CA7-0E83-4D5F-9C8D-0E26FB92FE74}" dt="2024-09-13T20:47:08.217" v="26" actId="14100"/>
          <ac:spMkLst>
            <pc:docMk/>
            <pc:sldMk cId="3947995752" sldId="1167"/>
            <ac:spMk id="2" creationId="{370BF2E5-1E30-92AF-3DFC-63F071DF4A3B}"/>
          </ac:spMkLst>
        </pc:spChg>
        <pc:spChg chg="mod">
          <ac:chgData name="Gina Marie Giambruno" userId="92225441-41f5-42d7-9636-66673d1aa60a" providerId="ADAL" clId="{D15B0CA7-0E83-4D5F-9C8D-0E26FB92FE74}" dt="2024-09-18T15:04:30.898" v="1143" actId="20577"/>
          <ac:spMkLst>
            <pc:docMk/>
            <pc:sldMk cId="3947995752" sldId="1167"/>
            <ac:spMk id="3" creationId="{A9AE4A6A-40E2-7110-D2BE-B0F39068EDA6}"/>
          </ac:spMkLst>
        </pc:spChg>
      </pc:sldChg>
      <pc:sldChg chg="modSp new del mod">
        <pc:chgData name="Gina Marie Giambruno" userId="92225441-41f5-42d7-9636-66673d1aa60a" providerId="ADAL" clId="{D15B0CA7-0E83-4D5F-9C8D-0E26FB92FE74}" dt="2024-09-17T18:33:22.369" v="842" actId="2696"/>
        <pc:sldMkLst>
          <pc:docMk/>
          <pc:sldMk cId="3731484807" sldId="1174"/>
        </pc:sldMkLst>
        <pc:spChg chg="mod">
          <ac:chgData name="Gina Marie Giambruno" userId="92225441-41f5-42d7-9636-66673d1aa60a" providerId="ADAL" clId="{D15B0CA7-0E83-4D5F-9C8D-0E26FB92FE74}" dt="2024-09-13T20:50:48.337" v="130" actId="27107"/>
          <ac:spMkLst>
            <pc:docMk/>
            <pc:sldMk cId="3731484807" sldId="1174"/>
            <ac:spMk id="2" creationId="{DDBD41AE-20CE-C0DF-F8C6-2DE43DC24AA7}"/>
          </ac:spMkLst>
        </pc:spChg>
        <pc:spChg chg="mod">
          <ac:chgData name="Gina Marie Giambruno" userId="92225441-41f5-42d7-9636-66673d1aa60a" providerId="ADAL" clId="{D15B0CA7-0E83-4D5F-9C8D-0E26FB92FE74}" dt="2024-09-13T20:51:26.124" v="214" actId="20577"/>
          <ac:spMkLst>
            <pc:docMk/>
            <pc:sldMk cId="3731484807" sldId="1174"/>
            <ac:spMk id="3" creationId="{C5949230-BDE9-EAA5-C53D-BF57FAF85417}"/>
          </ac:spMkLst>
        </pc:spChg>
      </pc:sldChg>
      <pc:sldChg chg="modSp new del mod">
        <pc:chgData name="Gina Marie Giambruno" userId="92225441-41f5-42d7-9636-66673d1aa60a" providerId="ADAL" clId="{D15B0CA7-0E83-4D5F-9C8D-0E26FB92FE74}" dt="2024-09-17T22:30:22.268" v="1086" actId="2696"/>
        <pc:sldMkLst>
          <pc:docMk/>
          <pc:sldMk cId="3557900279" sldId="1175"/>
        </pc:sldMkLst>
        <pc:spChg chg="mod">
          <ac:chgData name="Gina Marie Giambruno" userId="92225441-41f5-42d7-9636-66673d1aa60a" providerId="ADAL" clId="{D15B0CA7-0E83-4D5F-9C8D-0E26FB92FE74}" dt="2024-09-13T20:52:05.054" v="237" actId="20577"/>
          <ac:spMkLst>
            <pc:docMk/>
            <pc:sldMk cId="3557900279" sldId="1175"/>
            <ac:spMk id="2" creationId="{3068FCD3-74FD-454D-2B03-20D1E3EA05B5}"/>
          </ac:spMkLst>
        </pc:spChg>
        <pc:spChg chg="mod">
          <ac:chgData name="Gina Marie Giambruno" userId="92225441-41f5-42d7-9636-66673d1aa60a" providerId="ADAL" clId="{D15B0CA7-0E83-4D5F-9C8D-0E26FB92FE74}" dt="2024-09-13T20:52:44.213" v="241" actId="20577"/>
          <ac:spMkLst>
            <pc:docMk/>
            <pc:sldMk cId="3557900279" sldId="1175"/>
            <ac:spMk id="3" creationId="{C9008767-211D-7A5D-C0B5-F17702303022}"/>
          </ac:spMkLst>
        </pc:spChg>
      </pc:sldChg>
      <pc:sldChg chg="addSp delSp modSp new mod ord setBg">
        <pc:chgData name="Gina Marie Giambruno" userId="92225441-41f5-42d7-9636-66673d1aa60a" providerId="ADAL" clId="{D15B0CA7-0E83-4D5F-9C8D-0E26FB92FE74}" dt="2024-09-17T21:51:13.299" v="1068" actId="26606"/>
        <pc:sldMkLst>
          <pc:docMk/>
          <pc:sldMk cId="702152214" sldId="1176"/>
        </pc:sldMkLst>
        <pc:spChg chg="mod">
          <ac:chgData name="Gina Marie Giambruno" userId="92225441-41f5-42d7-9636-66673d1aa60a" providerId="ADAL" clId="{D15B0CA7-0E83-4D5F-9C8D-0E26FB92FE74}" dt="2024-09-17T21:51:13.299" v="1068" actId="26606"/>
          <ac:spMkLst>
            <pc:docMk/>
            <pc:sldMk cId="702152214" sldId="1176"/>
            <ac:spMk id="2" creationId="{0BF1AAA1-417A-1D53-593F-ECF05252C1E4}"/>
          </ac:spMkLst>
        </pc:spChg>
        <pc:spChg chg="mod">
          <ac:chgData name="Gina Marie Giambruno" userId="92225441-41f5-42d7-9636-66673d1aa60a" providerId="ADAL" clId="{D15B0CA7-0E83-4D5F-9C8D-0E26FB92FE74}" dt="2024-09-17T21:51:13.299" v="1068" actId="26606"/>
          <ac:spMkLst>
            <pc:docMk/>
            <pc:sldMk cId="702152214" sldId="1176"/>
            <ac:spMk id="3" creationId="{6ED0CA8A-0C2A-6CE5-FD7C-A2059E34E871}"/>
          </ac:spMkLst>
        </pc:spChg>
        <pc:spChg chg="add del">
          <ac:chgData name="Gina Marie Giambruno" userId="92225441-41f5-42d7-9636-66673d1aa60a" providerId="ADAL" clId="{D15B0CA7-0E83-4D5F-9C8D-0E26FB92FE74}" dt="2024-09-17T21:51:13.299" v="1068" actId="26606"/>
          <ac:spMkLst>
            <pc:docMk/>
            <pc:sldMk cId="702152214" sldId="1176"/>
            <ac:spMk id="9" creationId="{2C61293E-6EBE-43EF-A52C-9BEBFD7679D4}"/>
          </ac:spMkLst>
        </pc:spChg>
        <pc:spChg chg="add del">
          <ac:chgData name="Gina Marie Giambruno" userId="92225441-41f5-42d7-9636-66673d1aa60a" providerId="ADAL" clId="{D15B0CA7-0E83-4D5F-9C8D-0E26FB92FE74}" dt="2024-09-17T21:51:13.299" v="1068" actId="26606"/>
          <ac:spMkLst>
            <pc:docMk/>
            <pc:sldMk cId="702152214" sldId="1176"/>
            <ac:spMk id="11" creationId="{3FCFB1DE-0B7E-48CC-BA90-B2AB0889F9D6}"/>
          </ac:spMkLst>
        </pc:spChg>
        <pc:spChg chg="add">
          <ac:chgData name="Gina Marie Giambruno" userId="92225441-41f5-42d7-9636-66673d1aa60a" providerId="ADAL" clId="{D15B0CA7-0E83-4D5F-9C8D-0E26FB92FE74}" dt="2024-09-17T21:51:13.299" v="1068" actId="26606"/>
          <ac:spMkLst>
            <pc:docMk/>
            <pc:sldMk cId="702152214" sldId="1176"/>
            <ac:spMk id="16" creationId="{F13C74B1-5B17-4795-BED0-7140497B445A}"/>
          </ac:spMkLst>
        </pc:spChg>
        <pc:spChg chg="add">
          <ac:chgData name="Gina Marie Giambruno" userId="92225441-41f5-42d7-9636-66673d1aa60a" providerId="ADAL" clId="{D15B0CA7-0E83-4D5F-9C8D-0E26FB92FE74}" dt="2024-09-17T21:51:13.299" v="1068" actId="26606"/>
          <ac:spMkLst>
            <pc:docMk/>
            <pc:sldMk cId="702152214" sldId="1176"/>
            <ac:spMk id="18" creationId="{3FCFB1DE-0B7E-48CC-BA90-B2AB0889F9D6}"/>
          </ac:spMkLst>
        </pc:spChg>
        <pc:picChg chg="add mod">
          <ac:chgData name="Gina Marie Giambruno" userId="92225441-41f5-42d7-9636-66673d1aa60a" providerId="ADAL" clId="{D15B0CA7-0E83-4D5F-9C8D-0E26FB92FE74}" dt="2024-09-17T21:51:13.299" v="1068" actId="26606"/>
          <ac:picMkLst>
            <pc:docMk/>
            <pc:sldMk cId="702152214" sldId="1176"/>
            <ac:picMk id="5" creationId="{7AB0A421-2DFB-FE25-354D-5A9756096160}"/>
          </ac:picMkLst>
        </pc:picChg>
      </pc:sldChg>
      <pc:sldChg chg="modSp new del mod">
        <pc:chgData name="Gina Marie Giambruno" userId="92225441-41f5-42d7-9636-66673d1aa60a" providerId="ADAL" clId="{D15B0CA7-0E83-4D5F-9C8D-0E26FB92FE74}" dt="2024-09-17T18:34:14.409" v="844" actId="2696"/>
        <pc:sldMkLst>
          <pc:docMk/>
          <pc:sldMk cId="3156142871" sldId="1177"/>
        </pc:sldMkLst>
        <pc:spChg chg="mod">
          <ac:chgData name="Gina Marie Giambruno" userId="92225441-41f5-42d7-9636-66673d1aa60a" providerId="ADAL" clId="{D15B0CA7-0E83-4D5F-9C8D-0E26FB92FE74}" dt="2024-09-16T21:50:54.683" v="726" actId="20577"/>
          <ac:spMkLst>
            <pc:docMk/>
            <pc:sldMk cId="3156142871" sldId="1177"/>
            <ac:spMk id="2" creationId="{3F012878-A907-4B5F-41E8-0096FC69161E}"/>
          </ac:spMkLst>
        </pc:spChg>
      </pc:sldChg>
      <pc:sldChg chg="modSp new del mod">
        <pc:chgData name="Gina Marie Giambruno" userId="92225441-41f5-42d7-9636-66673d1aa60a" providerId="ADAL" clId="{D15B0CA7-0E83-4D5F-9C8D-0E26FB92FE74}" dt="2024-09-17T18:33:35.618" v="843" actId="2696"/>
        <pc:sldMkLst>
          <pc:docMk/>
          <pc:sldMk cId="3209784656" sldId="1178"/>
        </pc:sldMkLst>
        <pc:spChg chg="mod">
          <ac:chgData name="Gina Marie Giambruno" userId="92225441-41f5-42d7-9636-66673d1aa60a" providerId="ADAL" clId="{D15B0CA7-0E83-4D5F-9C8D-0E26FB92FE74}" dt="2024-09-16T21:59:47.230" v="796" actId="122"/>
          <ac:spMkLst>
            <pc:docMk/>
            <pc:sldMk cId="3209784656" sldId="1178"/>
            <ac:spMk id="2" creationId="{2382305A-653D-47D6-DBAF-FE50683E9C93}"/>
          </ac:spMkLst>
        </pc:spChg>
        <pc:spChg chg="mod">
          <ac:chgData name="Gina Marie Giambruno" userId="92225441-41f5-42d7-9636-66673d1aa60a" providerId="ADAL" clId="{D15B0CA7-0E83-4D5F-9C8D-0E26FB92FE74}" dt="2024-09-16T21:53:50.076" v="729" actId="2711"/>
          <ac:spMkLst>
            <pc:docMk/>
            <pc:sldMk cId="3209784656" sldId="1178"/>
            <ac:spMk id="3" creationId="{59BF5B19-C6A2-7D6A-AE2D-79CA1FEEF084}"/>
          </ac:spMkLst>
        </pc:spChg>
      </pc:sldChg>
    </pc:docChg>
  </pc:docChgLst>
  <pc:docChgLst>
    <pc:chgData name="Claudia Ayala" userId="S::ceayala@ucdavis.edu::ea4473c7-f653-41b0-b4c2-304201fa2d35" providerId="AD" clId="Web-{4DF428EE-63F7-4D21-966C-0FE6F650938C}"/>
    <pc:docChg chg="addSld delSld modSld addMainMaster modMainMaster">
      <pc:chgData name="Claudia Ayala" userId="S::ceayala@ucdavis.edu::ea4473c7-f653-41b0-b4c2-304201fa2d35" providerId="AD" clId="Web-{4DF428EE-63F7-4D21-966C-0FE6F650938C}" dt="2024-03-18T23:57:07.006" v="16" actId="20577"/>
      <pc:docMkLst>
        <pc:docMk/>
      </pc:docMkLst>
      <pc:sldChg chg="add">
        <pc:chgData name="Claudia Ayala" userId="S::ceayala@ucdavis.edu::ea4473c7-f653-41b0-b4c2-304201fa2d35" providerId="AD" clId="Web-{4DF428EE-63F7-4D21-966C-0FE6F650938C}" dt="2024-03-18T23:55:52.972" v="4"/>
        <pc:sldMkLst>
          <pc:docMk/>
          <pc:sldMk cId="2998848668" sldId="256"/>
        </pc:sldMkLst>
      </pc:sldChg>
      <pc:sldChg chg="modSp add">
        <pc:chgData name="Claudia Ayala" userId="S::ceayala@ucdavis.edu::ea4473c7-f653-41b0-b4c2-304201fa2d35" providerId="AD" clId="Web-{4DF428EE-63F7-4D21-966C-0FE6F650938C}" dt="2024-03-18T23:57:07.006" v="16" actId="20577"/>
        <pc:sldMkLst>
          <pc:docMk/>
          <pc:sldMk cId="3947283172" sldId="259"/>
        </pc:sldMkLst>
        <pc:spChg chg="mod">
          <ac:chgData name="Claudia Ayala" userId="S::ceayala@ucdavis.edu::ea4473c7-f653-41b0-b4c2-304201fa2d35" providerId="AD" clId="Web-{4DF428EE-63F7-4D21-966C-0FE6F650938C}" dt="2024-03-18T23:57:07.006" v="16" actId="20577"/>
          <ac:spMkLst>
            <pc:docMk/>
            <pc:sldMk cId="3947283172" sldId="259"/>
            <ac:spMk id="2" creationId="{015D6725-9D69-3A51-42E7-A0C2F501C4FE}"/>
          </ac:spMkLst>
        </pc:spChg>
      </pc:sldChg>
      <pc:sldChg chg="del">
        <pc:chgData name="Claudia Ayala" userId="S::ceayala@ucdavis.edu::ea4473c7-f653-41b0-b4c2-304201fa2d35" providerId="AD" clId="Web-{4DF428EE-63F7-4D21-966C-0FE6F650938C}" dt="2024-03-18T23:56:28.176" v="8"/>
        <pc:sldMkLst>
          <pc:docMk/>
          <pc:sldMk cId="4098246034" sldId="260"/>
        </pc:sldMkLst>
      </pc:sldChg>
      <pc:sldChg chg="del">
        <pc:chgData name="Claudia Ayala" userId="S::ceayala@ucdavis.edu::ea4473c7-f653-41b0-b4c2-304201fa2d35" providerId="AD" clId="Web-{4DF428EE-63F7-4D21-966C-0FE6F650938C}" dt="2024-03-18T23:56:47.364" v="12"/>
        <pc:sldMkLst>
          <pc:docMk/>
          <pc:sldMk cId="2407970912" sldId="261"/>
        </pc:sldMkLst>
      </pc:sldChg>
      <pc:sldChg chg="del">
        <pc:chgData name="Claudia Ayala" userId="S::ceayala@ucdavis.edu::ea4473c7-f653-41b0-b4c2-304201fa2d35" providerId="AD" clId="Web-{4DF428EE-63F7-4D21-966C-0FE6F650938C}" dt="2024-03-18T23:56:43.958" v="11"/>
        <pc:sldMkLst>
          <pc:docMk/>
          <pc:sldMk cId="259528031" sldId="263"/>
        </pc:sldMkLst>
      </pc:sldChg>
      <pc:sldChg chg="del">
        <pc:chgData name="Claudia Ayala" userId="S::ceayala@ucdavis.edu::ea4473c7-f653-41b0-b4c2-304201fa2d35" providerId="AD" clId="Web-{4DF428EE-63F7-4D21-966C-0FE6F650938C}" dt="2024-03-18T23:56:37.551" v="10"/>
        <pc:sldMkLst>
          <pc:docMk/>
          <pc:sldMk cId="1578596042" sldId="264"/>
        </pc:sldMkLst>
      </pc:sldChg>
      <pc:sldChg chg="del">
        <pc:chgData name="Claudia Ayala" userId="S::ceayala@ucdavis.edu::ea4473c7-f653-41b0-b4c2-304201fa2d35" providerId="AD" clId="Web-{4DF428EE-63F7-4D21-966C-0FE6F650938C}" dt="2024-03-18T23:56:34.270" v="9"/>
        <pc:sldMkLst>
          <pc:docMk/>
          <pc:sldMk cId="1450227180" sldId="265"/>
        </pc:sldMkLst>
      </pc:sldChg>
      <pc:sldChg chg="del">
        <pc:chgData name="Claudia Ayala" userId="S::ceayala@ucdavis.edu::ea4473c7-f653-41b0-b4c2-304201fa2d35" providerId="AD" clId="Web-{4DF428EE-63F7-4D21-966C-0FE6F650938C}" dt="2024-03-18T23:56:24.598" v="7"/>
        <pc:sldMkLst>
          <pc:docMk/>
          <pc:sldMk cId="1855200307" sldId="627"/>
        </pc:sldMkLst>
      </pc:sldChg>
      <pc:sldChg chg="del">
        <pc:chgData name="Claudia Ayala" userId="S::ceayala@ucdavis.edu::ea4473c7-f653-41b0-b4c2-304201fa2d35" providerId="AD" clId="Web-{4DF428EE-63F7-4D21-966C-0FE6F650938C}" dt="2024-03-18T23:56:19.598" v="6"/>
        <pc:sldMkLst>
          <pc:docMk/>
          <pc:sldMk cId="1511629325" sldId="628"/>
        </pc:sldMkLst>
      </pc:sldChg>
      <pc:sldChg chg="del">
        <pc:chgData name="Claudia Ayala" userId="S::ceayala@ucdavis.edu::ea4473c7-f653-41b0-b4c2-304201fa2d35" providerId="AD" clId="Web-{4DF428EE-63F7-4D21-966C-0FE6F650938C}" dt="2024-03-18T23:56:11.004" v="5"/>
        <pc:sldMkLst>
          <pc:docMk/>
          <pc:sldMk cId="1896841421" sldId="630"/>
        </pc:sldMkLst>
      </pc:sldChg>
      <pc:sldChg chg="add">
        <pc:chgData name="Claudia Ayala" userId="S::ceayala@ucdavis.edu::ea4473c7-f653-41b0-b4c2-304201fa2d35" providerId="AD" clId="Web-{4DF428EE-63F7-4D21-966C-0FE6F650938C}" dt="2024-03-18T23:55:52.753" v="1"/>
        <pc:sldMkLst>
          <pc:docMk/>
          <pc:sldMk cId="1287574633" sldId="631"/>
        </pc:sldMkLst>
      </pc:sldChg>
      <pc:sldChg chg="add">
        <pc:chgData name="Claudia Ayala" userId="S::ceayala@ucdavis.edu::ea4473c7-f653-41b0-b4c2-304201fa2d35" providerId="AD" clId="Web-{4DF428EE-63F7-4D21-966C-0FE6F650938C}" dt="2024-03-18T23:55:52.800" v="2"/>
        <pc:sldMkLst>
          <pc:docMk/>
          <pc:sldMk cId="354717413" sldId="632"/>
        </pc:sldMkLst>
      </pc:sldChg>
      <pc:sldChg chg="add">
        <pc:chgData name="Claudia Ayala" userId="S::ceayala@ucdavis.edu::ea4473c7-f653-41b0-b4c2-304201fa2d35" providerId="AD" clId="Web-{4DF428EE-63F7-4D21-966C-0FE6F650938C}" dt="2024-03-18T23:55:52.847" v="3"/>
        <pc:sldMkLst>
          <pc:docMk/>
          <pc:sldMk cId="4168554746" sldId="633"/>
        </pc:sldMkLst>
      </pc:sldChg>
      <pc:sldMasterChg chg="add addSldLayout">
        <pc:chgData name="Claudia Ayala" userId="S::ceayala@ucdavis.edu::ea4473c7-f653-41b0-b4c2-304201fa2d35" providerId="AD" clId="Web-{4DF428EE-63F7-4D21-966C-0FE6F650938C}" dt="2024-03-18T23:55:52.706" v="0"/>
        <pc:sldMasterMkLst>
          <pc:docMk/>
          <pc:sldMasterMk cId="2735287388" sldId="2147483648"/>
        </pc:sldMasterMkLst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3624488018" sldId="2147483649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1039414293" sldId="2147483650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2424700697" sldId="2147483651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3730829320" sldId="2147483652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1942886996" sldId="2147483653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916269801" sldId="2147483654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2413687263" sldId="2147483655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601447287" sldId="2147483656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1617348252" sldId="2147483657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1039142102" sldId="2147483658"/>
          </pc:sldLayoutMkLst>
        </pc:sldLayoutChg>
        <pc:sldLayoutChg chg="ad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2735287388" sldId="2147483648"/>
            <pc:sldLayoutMk cId="2702308653" sldId="2147483659"/>
          </pc:sldLayoutMkLst>
        </pc:sldLayoutChg>
      </pc:sldMasterChg>
      <pc:sldMasterChg chg="replId modSldLayout">
        <pc:chgData name="Claudia Ayala" userId="S::ceayala@ucdavis.edu::ea4473c7-f653-41b0-b4c2-304201fa2d35" providerId="AD" clId="Web-{4DF428EE-63F7-4D21-966C-0FE6F650938C}" dt="2024-03-18T23:55:52.706" v="0"/>
        <pc:sldMasterMkLst>
          <pc:docMk/>
          <pc:sldMasterMk cId="1605367184" sldId="2147483708"/>
        </pc:sldMasterMkLst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327659264" sldId="2147483709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3566206274" sldId="2147483710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108186610" sldId="2147483711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2689911583" sldId="2147483712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937012218" sldId="2147483713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3223338849" sldId="2147483714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3619902573" sldId="2147483715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4229300307" sldId="2147483716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1776858190" sldId="2147483717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1998619571" sldId="2147483718"/>
          </pc:sldLayoutMkLst>
        </pc:sldLayoutChg>
        <pc:sldLayoutChg chg="replId">
          <pc:chgData name="Claudia Ayala" userId="S::ceayala@ucdavis.edu::ea4473c7-f653-41b0-b4c2-304201fa2d35" providerId="AD" clId="Web-{4DF428EE-63F7-4D21-966C-0FE6F650938C}" dt="2024-03-18T23:55:52.706" v="0"/>
          <pc:sldLayoutMkLst>
            <pc:docMk/>
            <pc:sldMasterMk cId="1605367184" sldId="2147483708"/>
            <pc:sldLayoutMk cId="656747059" sldId="2147483719"/>
          </pc:sldLayoutMkLst>
        </pc:sldLayoutChg>
      </pc:sldMasterChg>
    </pc:docChg>
  </pc:docChgLst>
  <pc:docChgLst>
    <pc:chgData name="Claudia Ayala" userId="S::ceayala@ucdavis.edu::ea4473c7-f653-41b0-b4c2-304201fa2d35" providerId="AD" clId="Web-{AA95429F-4B6B-7EC7-ACBD-C24B1031A42E}"/>
    <pc:docChg chg="modSld">
      <pc:chgData name="Claudia Ayala" userId="S::ceayala@ucdavis.edu::ea4473c7-f653-41b0-b4c2-304201fa2d35" providerId="AD" clId="Web-{AA95429F-4B6B-7EC7-ACBD-C24B1031A42E}" dt="2024-09-18T15:21:00.153" v="25" actId="1076"/>
      <pc:docMkLst>
        <pc:docMk/>
      </pc:docMkLst>
      <pc:sldChg chg="modSp">
        <pc:chgData name="Claudia Ayala" userId="S::ceayala@ucdavis.edu::ea4473c7-f653-41b0-b4c2-304201fa2d35" providerId="AD" clId="Web-{AA95429F-4B6B-7EC7-ACBD-C24B1031A42E}" dt="2024-09-18T15:21:00.153" v="25" actId="1076"/>
        <pc:sldMkLst>
          <pc:docMk/>
          <pc:sldMk cId="4245968620" sldId="265"/>
        </pc:sldMkLst>
        <pc:spChg chg="mod">
          <ac:chgData name="Claudia Ayala" userId="S::ceayala@ucdavis.edu::ea4473c7-f653-41b0-b4c2-304201fa2d35" providerId="AD" clId="Web-{AA95429F-4B6B-7EC7-ACBD-C24B1031A42E}" dt="2024-09-18T15:20:44.778" v="21" actId="1076"/>
          <ac:spMkLst>
            <pc:docMk/>
            <pc:sldMk cId="4245968620" sldId="265"/>
            <ac:spMk id="2" creationId="{200271EB-6BA8-E254-ECC9-4DEC870BF277}"/>
          </ac:spMkLst>
        </pc:spChg>
        <pc:spChg chg="mod">
          <ac:chgData name="Claudia Ayala" userId="S::ceayala@ucdavis.edu::ea4473c7-f653-41b0-b4c2-304201fa2d35" providerId="AD" clId="Web-{AA95429F-4B6B-7EC7-ACBD-C24B1031A42E}" dt="2024-09-18T15:21:00.153" v="25" actId="1076"/>
          <ac:spMkLst>
            <pc:docMk/>
            <pc:sldMk cId="4245968620" sldId="265"/>
            <ac:spMk id="3" creationId="{76F120E2-8448-83AA-FEEE-A4E8C9C7515D}"/>
          </ac:spMkLst>
        </pc:spChg>
        <pc:graphicFrameChg chg="mod modGraphic">
          <ac:chgData name="Claudia Ayala" userId="S::ceayala@ucdavis.edu::ea4473c7-f653-41b0-b4c2-304201fa2d35" providerId="AD" clId="Web-{AA95429F-4B6B-7EC7-ACBD-C24B1031A42E}" dt="2024-09-18T15:20:52.840" v="24" actId="1076"/>
          <ac:graphicFrameMkLst>
            <pc:docMk/>
            <pc:sldMk cId="4245968620" sldId="265"/>
            <ac:graphicFrameMk id="4" creationId="{956E355B-7715-859B-DDC1-810AD5C8E66E}"/>
          </ac:graphicFrameMkLst>
        </pc:graphicFrameChg>
      </pc:sldChg>
      <pc:sldChg chg="modSp">
        <pc:chgData name="Claudia Ayala" userId="S::ceayala@ucdavis.edu::ea4473c7-f653-41b0-b4c2-304201fa2d35" providerId="AD" clId="Web-{AA95429F-4B6B-7EC7-ACBD-C24B1031A42E}" dt="2024-09-18T15:18:05.100" v="6" actId="20577"/>
        <pc:sldMkLst>
          <pc:docMk/>
          <pc:sldMk cId="404099392" sldId="1177"/>
        </pc:sldMkLst>
        <pc:spChg chg="mod">
          <ac:chgData name="Claudia Ayala" userId="S::ceayala@ucdavis.edu::ea4473c7-f653-41b0-b4c2-304201fa2d35" providerId="AD" clId="Web-{AA95429F-4B6B-7EC7-ACBD-C24B1031A42E}" dt="2024-09-18T15:18:05.100" v="6" actId="20577"/>
          <ac:spMkLst>
            <pc:docMk/>
            <pc:sldMk cId="404099392" sldId="1177"/>
            <ac:spMk id="3" creationId="{AF873651-4A67-D42C-9E0F-17B6C0168B66}"/>
          </ac:spMkLst>
        </pc:spChg>
      </pc:sldChg>
      <pc:sldChg chg="modSp">
        <pc:chgData name="Claudia Ayala" userId="S::ceayala@ucdavis.edu::ea4473c7-f653-41b0-b4c2-304201fa2d35" providerId="AD" clId="Web-{AA95429F-4B6B-7EC7-ACBD-C24B1031A42E}" dt="2024-09-18T15:19:16.712" v="19" actId="20577"/>
        <pc:sldMkLst>
          <pc:docMk/>
          <pc:sldMk cId="1773438010" sldId="1178"/>
        </pc:sldMkLst>
        <pc:spChg chg="mod">
          <ac:chgData name="Claudia Ayala" userId="S::ceayala@ucdavis.edu::ea4473c7-f653-41b0-b4c2-304201fa2d35" providerId="AD" clId="Web-{AA95429F-4B6B-7EC7-ACBD-C24B1031A42E}" dt="2024-09-18T15:19:16.712" v="19" actId="20577"/>
          <ac:spMkLst>
            <pc:docMk/>
            <pc:sldMk cId="1773438010" sldId="1178"/>
            <ac:spMk id="3" creationId="{76F120E2-8448-83AA-FEEE-A4E8C9C7515D}"/>
          </ac:spMkLst>
        </pc:spChg>
      </pc:sldChg>
    </pc:docChg>
  </pc:docChgLst>
  <pc:docChgLst>
    <pc:chgData name="Gina Marie Giambruno" userId="92225441-41f5-42d7-9636-66673d1aa60a" providerId="ADAL" clId="{CAECD4CD-2996-49B4-AFE4-2BFD44545B7A}"/>
    <pc:docChg chg="undo custSel addSld delSld modSld sldOrd delMainMaster">
      <pc:chgData name="Gina Marie Giambruno" userId="92225441-41f5-42d7-9636-66673d1aa60a" providerId="ADAL" clId="{CAECD4CD-2996-49B4-AFE4-2BFD44545B7A}" dt="2024-03-20T15:42:17.416" v="2043" actId="14100"/>
      <pc:docMkLst>
        <pc:docMk/>
      </pc:docMkLst>
      <pc:sldChg chg="del">
        <pc:chgData name="Gina Marie Giambruno" userId="92225441-41f5-42d7-9636-66673d1aa60a" providerId="ADAL" clId="{CAECD4CD-2996-49B4-AFE4-2BFD44545B7A}" dt="2024-03-20T00:11:06.111" v="1860" actId="2696"/>
        <pc:sldMkLst>
          <pc:docMk/>
          <pc:sldMk cId="2998848668" sldId="256"/>
        </pc:sldMkLst>
      </pc:sldChg>
      <pc:sldChg chg="modSp mod">
        <pc:chgData name="Gina Marie Giambruno" userId="92225441-41f5-42d7-9636-66673d1aa60a" providerId="ADAL" clId="{CAECD4CD-2996-49B4-AFE4-2BFD44545B7A}" dt="2024-03-18T22:27:12.423" v="3" actId="20577"/>
        <pc:sldMkLst>
          <pc:docMk/>
          <pc:sldMk cId="145395459" sldId="257"/>
        </pc:sldMkLst>
        <pc:spChg chg="mod">
          <ac:chgData name="Gina Marie Giambruno" userId="92225441-41f5-42d7-9636-66673d1aa60a" providerId="ADAL" clId="{CAECD4CD-2996-49B4-AFE4-2BFD44545B7A}" dt="2024-03-18T22:27:12.423" v="3" actId="20577"/>
          <ac:spMkLst>
            <pc:docMk/>
            <pc:sldMk cId="145395459" sldId="257"/>
            <ac:spMk id="4" creationId="{B51AFBA6-9E7A-4591-BCAE-9B1666F6826C}"/>
          </ac:spMkLst>
        </pc:spChg>
      </pc:sldChg>
      <pc:sldChg chg="del">
        <pc:chgData name="Gina Marie Giambruno" userId="92225441-41f5-42d7-9636-66673d1aa60a" providerId="ADAL" clId="{CAECD4CD-2996-49B4-AFE4-2BFD44545B7A}" dt="2024-03-20T00:11:06.111" v="1860" actId="2696"/>
        <pc:sldMkLst>
          <pc:docMk/>
          <pc:sldMk cId="3947283172" sldId="259"/>
        </pc:sldMkLst>
      </pc:sldChg>
      <pc:sldChg chg="addSp delSp modSp mod">
        <pc:chgData name="Gina Marie Giambruno" userId="92225441-41f5-42d7-9636-66673d1aa60a" providerId="ADAL" clId="{CAECD4CD-2996-49B4-AFE4-2BFD44545B7A}" dt="2024-03-20T15:16:03.385" v="1922" actId="14100"/>
        <pc:sldMkLst>
          <pc:docMk/>
          <pc:sldMk cId="2688094182" sldId="533"/>
        </pc:sldMkLst>
        <pc:spChg chg="mod">
          <ac:chgData name="Gina Marie Giambruno" userId="92225441-41f5-42d7-9636-66673d1aa60a" providerId="ADAL" clId="{CAECD4CD-2996-49B4-AFE4-2BFD44545B7A}" dt="2024-03-20T15:11:45.652" v="1916" actId="20577"/>
          <ac:spMkLst>
            <pc:docMk/>
            <pc:sldMk cId="2688094182" sldId="533"/>
            <ac:spMk id="2" creationId="{0D74274A-DEDD-0E87-D15E-A26BF4C35C03}"/>
          </ac:spMkLst>
        </pc:spChg>
        <pc:spChg chg="mod">
          <ac:chgData name="Gina Marie Giambruno" userId="92225441-41f5-42d7-9636-66673d1aa60a" providerId="ADAL" clId="{CAECD4CD-2996-49B4-AFE4-2BFD44545B7A}" dt="2024-03-20T15:10:45.159" v="1912" actId="20577"/>
          <ac:spMkLst>
            <pc:docMk/>
            <pc:sldMk cId="2688094182" sldId="533"/>
            <ac:spMk id="12" creationId="{84B8551A-67F1-D515-59D0-70684F513828}"/>
          </ac:spMkLst>
        </pc:spChg>
        <pc:picChg chg="del">
          <ac:chgData name="Gina Marie Giambruno" userId="92225441-41f5-42d7-9636-66673d1aa60a" providerId="ADAL" clId="{CAECD4CD-2996-49B4-AFE4-2BFD44545B7A}" dt="2024-03-20T15:15:46.632" v="1918" actId="21"/>
          <ac:picMkLst>
            <pc:docMk/>
            <pc:sldMk cId="2688094182" sldId="533"/>
            <ac:picMk id="4" creationId="{5D7DFD66-AC18-3829-D02F-978C643100BB}"/>
          </ac:picMkLst>
        </pc:picChg>
        <pc:picChg chg="add mod">
          <ac:chgData name="Gina Marie Giambruno" userId="92225441-41f5-42d7-9636-66673d1aa60a" providerId="ADAL" clId="{CAECD4CD-2996-49B4-AFE4-2BFD44545B7A}" dt="2024-03-20T15:16:03.385" v="1922" actId="14100"/>
          <ac:picMkLst>
            <pc:docMk/>
            <pc:sldMk cId="2688094182" sldId="533"/>
            <ac:picMk id="5" creationId="{F4C0075E-C5BA-C72A-DE68-AA07E43B765F}"/>
          </ac:picMkLst>
        </pc:picChg>
      </pc:sldChg>
      <pc:sldChg chg="modSp mod">
        <pc:chgData name="Gina Marie Giambruno" userId="92225441-41f5-42d7-9636-66673d1aa60a" providerId="ADAL" clId="{CAECD4CD-2996-49B4-AFE4-2BFD44545B7A}" dt="2024-03-20T15:40:51.059" v="1981" actId="20577"/>
        <pc:sldMkLst>
          <pc:docMk/>
          <pc:sldMk cId="2759087892" sldId="611"/>
        </pc:sldMkLst>
        <pc:spChg chg="mod">
          <ac:chgData name="Gina Marie Giambruno" userId="92225441-41f5-42d7-9636-66673d1aa60a" providerId="ADAL" clId="{CAECD4CD-2996-49B4-AFE4-2BFD44545B7A}" dt="2024-03-18T22:27:36.336" v="7" actId="20577"/>
          <ac:spMkLst>
            <pc:docMk/>
            <pc:sldMk cId="2759087892" sldId="611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CAECD4CD-2996-49B4-AFE4-2BFD44545B7A}" dt="2024-03-20T15:40:51.059" v="1981" actId="20577"/>
          <ac:spMkLst>
            <pc:docMk/>
            <pc:sldMk cId="2759087892" sldId="611"/>
            <ac:spMk id="3" creationId="{5CAE4B7F-0674-492E-A0B6-8D314EF81E12}"/>
          </ac:spMkLst>
        </pc:spChg>
      </pc:sldChg>
      <pc:sldChg chg="modSp del mod">
        <pc:chgData name="Gina Marie Giambruno" userId="92225441-41f5-42d7-9636-66673d1aa60a" providerId="ADAL" clId="{CAECD4CD-2996-49B4-AFE4-2BFD44545B7A}" dt="2024-03-19T00:01:03.001" v="110" actId="2696"/>
        <pc:sldMkLst>
          <pc:docMk/>
          <pc:sldMk cId="1044651363" sldId="617"/>
        </pc:sldMkLst>
        <pc:spChg chg="mod">
          <ac:chgData name="Gina Marie Giambruno" userId="92225441-41f5-42d7-9636-66673d1aa60a" providerId="ADAL" clId="{CAECD4CD-2996-49B4-AFE4-2BFD44545B7A}" dt="2024-03-18T22:41:19.097" v="103" actId="20577"/>
          <ac:spMkLst>
            <pc:docMk/>
            <pc:sldMk cId="1044651363" sldId="617"/>
            <ac:spMk id="4" creationId="{3DF86049-2D54-FBCF-74F3-DD676EE13EAF}"/>
          </ac:spMkLst>
        </pc:spChg>
      </pc:sldChg>
      <pc:sldChg chg="del">
        <pc:chgData name="Gina Marie Giambruno" userId="92225441-41f5-42d7-9636-66673d1aa60a" providerId="ADAL" clId="{CAECD4CD-2996-49B4-AFE4-2BFD44545B7A}" dt="2024-03-18T22:40:42.053" v="93" actId="2696"/>
        <pc:sldMkLst>
          <pc:docMk/>
          <pc:sldMk cId="2249261854" sldId="625"/>
        </pc:sldMkLst>
      </pc:sldChg>
      <pc:sldChg chg="del">
        <pc:chgData name="Gina Marie Giambruno" userId="92225441-41f5-42d7-9636-66673d1aa60a" providerId="ADAL" clId="{CAECD4CD-2996-49B4-AFE4-2BFD44545B7A}" dt="2024-03-19T00:00:59.372" v="109" actId="2696"/>
        <pc:sldMkLst>
          <pc:docMk/>
          <pc:sldMk cId="2438884854" sldId="626"/>
        </pc:sldMkLst>
      </pc:sldChg>
      <pc:sldChg chg="del">
        <pc:chgData name="Gina Marie Giambruno" userId="92225441-41f5-42d7-9636-66673d1aa60a" providerId="ADAL" clId="{CAECD4CD-2996-49B4-AFE4-2BFD44545B7A}" dt="2024-03-19T00:00:56.246" v="108" actId="2696"/>
        <pc:sldMkLst>
          <pc:docMk/>
          <pc:sldMk cId="2164652560" sldId="629"/>
        </pc:sldMkLst>
      </pc:sldChg>
      <pc:sldChg chg="del">
        <pc:chgData name="Gina Marie Giambruno" userId="92225441-41f5-42d7-9636-66673d1aa60a" providerId="ADAL" clId="{CAECD4CD-2996-49B4-AFE4-2BFD44545B7A}" dt="2024-03-20T00:11:06.111" v="1860" actId="2696"/>
        <pc:sldMkLst>
          <pc:docMk/>
          <pc:sldMk cId="1287574633" sldId="631"/>
        </pc:sldMkLst>
      </pc:sldChg>
      <pc:sldChg chg="del">
        <pc:chgData name="Gina Marie Giambruno" userId="92225441-41f5-42d7-9636-66673d1aa60a" providerId="ADAL" clId="{CAECD4CD-2996-49B4-AFE4-2BFD44545B7A}" dt="2024-03-20T00:11:06.111" v="1860" actId="2696"/>
        <pc:sldMkLst>
          <pc:docMk/>
          <pc:sldMk cId="354717413" sldId="632"/>
        </pc:sldMkLst>
      </pc:sldChg>
      <pc:sldChg chg="del">
        <pc:chgData name="Gina Marie Giambruno" userId="92225441-41f5-42d7-9636-66673d1aa60a" providerId="ADAL" clId="{CAECD4CD-2996-49B4-AFE4-2BFD44545B7A}" dt="2024-03-20T00:11:06.111" v="1860" actId="2696"/>
        <pc:sldMkLst>
          <pc:docMk/>
          <pc:sldMk cId="4168554746" sldId="633"/>
        </pc:sldMkLst>
      </pc:sldChg>
      <pc:sldChg chg="addSp delSp modSp new mod setBg setClrOvrMap">
        <pc:chgData name="Gina Marie Giambruno" userId="92225441-41f5-42d7-9636-66673d1aa60a" providerId="ADAL" clId="{CAECD4CD-2996-49B4-AFE4-2BFD44545B7A}" dt="2024-03-19T17:24:56.505" v="1050" actId="14100"/>
        <pc:sldMkLst>
          <pc:docMk/>
          <pc:sldMk cId="3340021728" sldId="634"/>
        </pc:sldMkLst>
        <pc:spChg chg="mod">
          <ac:chgData name="Gina Marie Giambruno" userId="92225441-41f5-42d7-9636-66673d1aa60a" providerId="ADAL" clId="{CAECD4CD-2996-49B4-AFE4-2BFD44545B7A}" dt="2024-03-19T17:24:47.927" v="1049" actId="26606"/>
          <ac:spMkLst>
            <pc:docMk/>
            <pc:sldMk cId="3340021728" sldId="634"/>
            <ac:spMk id="2" creationId="{B45093E0-32BF-1A64-24C9-E89BF3F96D80}"/>
          </ac:spMkLst>
        </pc:spChg>
        <pc:spChg chg="del mod">
          <ac:chgData name="Gina Marie Giambruno" userId="92225441-41f5-42d7-9636-66673d1aa60a" providerId="ADAL" clId="{CAECD4CD-2996-49B4-AFE4-2BFD44545B7A}" dt="2024-03-19T17:18:30.699" v="1032"/>
          <ac:spMkLst>
            <pc:docMk/>
            <pc:sldMk cId="3340021728" sldId="634"/>
            <ac:spMk id="3" creationId="{681D6F95-A273-612A-03E7-9FDC1F1B69CE}"/>
          </ac:spMkLst>
        </pc:spChg>
        <pc:spChg chg="add">
          <ac:chgData name="Gina Marie Giambruno" userId="92225441-41f5-42d7-9636-66673d1aa60a" providerId="ADAL" clId="{CAECD4CD-2996-49B4-AFE4-2BFD44545B7A}" dt="2024-03-19T17:24:47.927" v="1049" actId="26606"/>
          <ac:spMkLst>
            <pc:docMk/>
            <pc:sldMk cId="3340021728" sldId="634"/>
            <ac:spMk id="7" creationId="{665DBBEF-238B-476B-96AB-8AAC3224ECEA}"/>
          </ac:spMkLst>
        </pc:spChg>
        <pc:spChg chg="add">
          <ac:chgData name="Gina Marie Giambruno" userId="92225441-41f5-42d7-9636-66673d1aa60a" providerId="ADAL" clId="{CAECD4CD-2996-49B4-AFE4-2BFD44545B7A}" dt="2024-03-19T17:24:47.927" v="1049" actId="26606"/>
          <ac:spMkLst>
            <pc:docMk/>
            <pc:sldMk cId="3340021728" sldId="634"/>
            <ac:spMk id="8" creationId="{3FCFB1DE-0B7E-48CC-BA90-B2AB0889F9D6}"/>
          </ac:spMkLst>
        </pc:spChg>
        <pc:spChg chg="add del">
          <ac:chgData name="Gina Marie Giambruno" userId="92225441-41f5-42d7-9636-66673d1aa60a" providerId="ADAL" clId="{CAECD4CD-2996-49B4-AFE4-2BFD44545B7A}" dt="2024-03-19T17:21:24.837" v="1044" actId="26606"/>
          <ac:spMkLst>
            <pc:docMk/>
            <pc:sldMk cId="3340021728" sldId="634"/>
            <ac:spMk id="9" creationId="{DDEC5A5A-E78D-BE54-49EF-CADE64F510AC}"/>
          </ac:spMkLst>
        </pc:spChg>
        <pc:spChg chg="add del">
          <ac:chgData name="Gina Marie Giambruno" userId="92225441-41f5-42d7-9636-66673d1aa60a" providerId="ADAL" clId="{CAECD4CD-2996-49B4-AFE4-2BFD44545B7A}" dt="2024-03-19T17:22:58.120" v="1046" actId="26606"/>
          <ac:spMkLst>
            <pc:docMk/>
            <pc:sldMk cId="3340021728" sldId="634"/>
            <ac:spMk id="10" creationId="{A4AC5506-6312-4701-8D3C-40187889A947}"/>
          </ac:spMkLst>
        </pc:spChg>
        <pc:spChg chg="add del">
          <ac:chgData name="Gina Marie Giambruno" userId="92225441-41f5-42d7-9636-66673d1aa60a" providerId="ADAL" clId="{CAECD4CD-2996-49B4-AFE4-2BFD44545B7A}" dt="2024-03-19T17:21:24.837" v="1044" actId="26606"/>
          <ac:spMkLst>
            <pc:docMk/>
            <pc:sldMk cId="3340021728" sldId="634"/>
            <ac:spMk id="12" creationId="{131BAD53-4E89-4F62-BBB7-26359763ED39}"/>
          </ac:spMkLst>
        </pc:spChg>
        <pc:spChg chg="add del">
          <ac:chgData name="Gina Marie Giambruno" userId="92225441-41f5-42d7-9636-66673d1aa60a" providerId="ADAL" clId="{CAECD4CD-2996-49B4-AFE4-2BFD44545B7A}" dt="2024-03-19T17:21:24.837" v="1044" actId="26606"/>
          <ac:spMkLst>
            <pc:docMk/>
            <pc:sldMk cId="3340021728" sldId="634"/>
            <ac:spMk id="14" creationId="{62756DA2-40EB-4C6F-B962-5822FFB54FB6}"/>
          </ac:spMkLst>
        </pc:spChg>
        <pc:picChg chg="add mod">
          <ac:chgData name="Gina Marie Giambruno" userId="92225441-41f5-42d7-9636-66673d1aa60a" providerId="ADAL" clId="{CAECD4CD-2996-49B4-AFE4-2BFD44545B7A}" dt="2024-03-19T17:24:56.505" v="1050" actId="14100"/>
          <ac:picMkLst>
            <pc:docMk/>
            <pc:sldMk cId="3340021728" sldId="634"/>
            <ac:picMk id="5" creationId="{FD7F871E-899D-4F5F-9521-615E43637928}"/>
          </ac:picMkLst>
        </pc:picChg>
      </pc:sldChg>
      <pc:sldChg chg="addSp delSp modSp new mod">
        <pc:chgData name="Gina Marie Giambruno" userId="92225441-41f5-42d7-9636-66673d1aa60a" providerId="ADAL" clId="{CAECD4CD-2996-49B4-AFE4-2BFD44545B7A}" dt="2024-03-20T15:16:47.472" v="1928" actId="20577"/>
        <pc:sldMkLst>
          <pc:docMk/>
          <pc:sldMk cId="2725334721" sldId="635"/>
        </pc:sldMkLst>
        <pc:spChg chg="mod">
          <ac:chgData name="Gina Marie Giambruno" userId="92225441-41f5-42d7-9636-66673d1aa60a" providerId="ADAL" clId="{CAECD4CD-2996-49B4-AFE4-2BFD44545B7A}" dt="2024-03-19T17:00:50.539" v="775" actId="20577"/>
          <ac:spMkLst>
            <pc:docMk/>
            <pc:sldMk cId="2725334721" sldId="635"/>
            <ac:spMk id="2" creationId="{F63D2E64-94AF-A727-F41A-6321809E01B7}"/>
          </ac:spMkLst>
        </pc:spChg>
        <pc:spChg chg="del mod">
          <ac:chgData name="Gina Marie Giambruno" userId="92225441-41f5-42d7-9636-66673d1aa60a" providerId="ADAL" clId="{CAECD4CD-2996-49B4-AFE4-2BFD44545B7A}" dt="2024-03-19T16:55:05.733" v="446" actId="3680"/>
          <ac:spMkLst>
            <pc:docMk/>
            <pc:sldMk cId="2725334721" sldId="635"/>
            <ac:spMk id="3" creationId="{1BC97677-E222-9DDE-23ED-B0BBBCD67A65}"/>
          </ac:spMkLst>
        </pc:spChg>
        <pc:graphicFrameChg chg="add mod ord modGraphic">
          <ac:chgData name="Gina Marie Giambruno" userId="92225441-41f5-42d7-9636-66673d1aa60a" providerId="ADAL" clId="{CAECD4CD-2996-49B4-AFE4-2BFD44545B7A}" dt="2024-03-20T15:16:47.472" v="1928" actId="20577"/>
          <ac:graphicFrameMkLst>
            <pc:docMk/>
            <pc:sldMk cId="2725334721" sldId="635"/>
            <ac:graphicFrameMk id="4" creationId="{77A51A5B-6D76-1FE4-E88B-F55BDFD402F0}"/>
          </ac:graphicFrameMkLst>
        </pc:graphicFrameChg>
      </pc:sldChg>
      <pc:sldChg chg="addSp delSp modSp new mod setBg">
        <pc:chgData name="Gina Marie Giambruno" userId="92225441-41f5-42d7-9636-66673d1aa60a" providerId="ADAL" clId="{CAECD4CD-2996-49B4-AFE4-2BFD44545B7A}" dt="2024-03-19T17:26:05.492" v="1072" actId="20577"/>
        <pc:sldMkLst>
          <pc:docMk/>
          <pc:sldMk cId="2023370726" sldId="636"/>
        </pc:sldMkLst>
        <pc:spChg chg="mod ord">
          <ac:chgData name="Gina Marie Giambruno" userId="92225441-41f5-42d7-9636-66673d1aa60a" providerId="ADAL" clId="{CAECD4CD-2996-49B4-AFE4-2BFD44545B7A}" dt="2024-03-19T17:26:05.492" v="1072" actId="20577"/>
          <ac:spMkLst>
            <pc:docMk/>
            <pc:sldMk cId="2023370726" sldId="636"/>
            <ac:spMk id="2" creationId="{2F3857CE-233F-78AA-46E4-C2B45F37BA3D}"/>
          </ac:spMkLst>
        </pc:spChg>
        <pc:spChg chg="del mod">
          <ac:chgData name="Gina Marie Giambruno" userId="92225441-41f5-42d7-9636-66673d1aa60a" providerId="ADAL" clId="{CAECD4CD-2996-49B4-AFE4-2BFD44545B7A}" dt="2024-03-19T17:16:17.657" v="1025"/>
          <ac:spMkLst>
            <pc:docMk/>
            <pc:sldMk cId="2023370726" sldId="636"/>
            <ac:spMk id="3" creationId="{D9B47DFD-DB2C-51E5-1634-7ABA2A70BCDB}"/>
          </ac:spMkLst>
        </pc:spChg>
        <pc:spChg chg="add">
          <ac:chgData name="Gina Marie Giambruno" userId="92225441-41f5-42d7-9636-66673d1aa60a" providerId="ADAL" clId="{CAECD4CD-2996-49B4-AFE4-2BFD44545B7A}" dt="2024-03-19T17:25:07.837" v="1051" actId="26606"/>
          <ac:spMkLst>
            <pc:docMk/>
            <pc:sldMk cId="2023370726" sldId="636"/>
            <ac:spMk id="7" creationId="{665DBBEF-238B-476B-96AB-8AAC3224ECEA}"/>
          </ac:spMkLst>
        </pc:spChg>
        <pc:spChg chg="add">
          <ac:chgData name="Gina Marie Giambruno" userId="92225441-41f5-42d7-9636-66673d1aa60a" providerId="ADAL" clId="{CAECD4CD-2996-49B4-AFE4-2BFD44545B7A}" dt="2024-03-19T17:25:07.837" v="1051" actId="26606"/>
          <ac:spMkLst>
            <pc:docMk/>
            <pc:sldMk cId="2023370726" sldId="636"/>
            <ac:spMk id="8" creationId="{3FCFB1DE-0B7E-48CC-BA90-B2AB0889F9D6}"/>
          </ac:spMkLst>
        </pc:spChg>
        <pc:spChg chg="add del">
          <ac:chgData name="Gina Marie Giambruno" userId="92225441-41f5-42d7-9636-66673d1aa60a" providerId="ADAL" clId="{CAECD4CD-2996-49B4-AFE4-2BFD44545B7A}" dt="2024-03-19T17:19:55.220" v="1042" actId="26606"/>
          <ac:spMkLst>
            <pc:docMk/>
            <pc:sldMk cId="2023370726" sldId="636"/>
            <ac:spMk id="10" creationId="{37C89E4B-3C9F-44B9-8B86-D9E3D112D8EC}"/>
          </ac:spMkLst>
        </pc:spChg>
        <pc:picChg chg="add mod">
          <ac:chgData name="Gina Marie Giambruno" userId="92225441-41f5-42d7-9636-66673d1aa60a" providerId="ADAL" clId="{CAECD4CD-2996-49B4-AFE4-2BFD44545B7A}" dt="2024-03-19T17:25:13.058" v="1052" actId="14100"/>
          <ac:picMkLst>
            <pc:docMk/>
            <pc:sldMk cId="2023370726" sldId="636"/>
            <ac:picMk id="5" creationId="{8CFE97EB-BADB-D873-5CCC-A11AC4102514}"/>
          </ac:picMkLst>
        </pc:picChg>
        <pc:cxnChg chg="add del">
          <ac:chgData name="Gina Marie Giambruno" userId="92225441-41f5-42d7-9636-66673d1aa60a" providerId="ADAL" clId="{CAECD4CD-2996-49B4-AFE4-2BFD44545B7A}" dt="2024-03-19T17:19:55.220" v="1042" actId="26606"/>
          <ac:cxnSpMkLst>
            <pc:docMk/>
            <pc:sldMk cId="2023370726" sldId="636"/>
            <ac:cxnSpMk id="12" creationId="{AA2EAA10-076F-46BD-8F0F-B9A2FB77A85C}"/>
          </ac:cxnSpMkLst>
        </pc:cxnChg>
        <pc:cxnChg chg="add del">
          <ac:chgData name="Gina Marie Giambruno" userId="92225441-41f5-42d7-9636-66673d1aa60a" providerId="ADAL" clId="{CAECD4CD-2996-49B4-AFE4-2BFD44545B7A}" dt="2024-03-19T17:19:55.220" v="1042" actId="26606"/>
          <ac:cxnSpMkLst>
            <pc:docMk/>
            <pc:sldMk cId="2023370726" sldId="636"/>
            <ac:cxnSpMk id="14" creationId="{D891E407-403B-4764-86C9-33A56D3BCAA3}"/>
          </ac:cxnSpMkLst>
        </pc:cxnChg>
      </pc:sldChg>
      <pc:sldChg chg="modSp new del mod">
        <pc:chgData name="Gina Marie Giambruno" userId="92225441-41f5-42d7-9636-66673d1aa60a" providerId="ADAL" clId="{CAECD4CD-2996-49B4-AFE4-2BFD44545B7A}" dt="2024-03-19T17:57:52.806" v="1375" actId="2696"/>
        <pc:sldMkLst>
          <pc:docMk/>
          <pc:sldMk cId="16965332" sldId="637"/>
        </pc:sldMkLst>
        <pc:spChg chg="mod">
          <ac:chgData name="Gina Marie Giambruno" userId="92225441-41f5-42d7-9636-66673d1aa60a" providerId="ADAL" clId="{CAECD4CD-2996-49B4-AFE4-2BFD44545B7A}" dt="2024-03-19T17:31:59.529" v="1186" actId="20577"/>
          <ac:spMkLst>
            <pc:docMk/>
            <pc:sldMk cId="16965332" sldId="637"/>
            <ac:spMk id="2" creationId="{B47C61A6-BF46-E09F-BBFE-7664BFBF056C}"/>
          </ac:spMkLst>
        </pc:spChg>
      </pc:sldChg>
      <pc:sldChg chg="addSp modSp new mod ord setBg">
        <pc:chgData name="Gina Marie Giambruno" userId="92225441-41f5-42d7-9636-66673d1aa60a" providerId="ADAL" clId="{CAECD4CD-2996-49B4-AFE4-2BFD44545B7A}" dt="2024-03-19T23:38:11.798" v="1722" actId="27107"/>
        <pc:sldMkLst>
          <pc:docMk/>
          <pc:sldMk cId="4115088028" sldId="1145"/>
        </pc:sldMkLst>
        <pc:spChg chg="mod">
          <ac:chgData name="Gina Marie Giambruno" userId="92225441-41f5-42d7-9636-66673d1aa60a" providerId="ADAL" clId="{CAECD4CD-2996-49B4-AFE4-2BFD44545B7A}" dt="2024-03-19T23:37:13.662" v="1710" actId="26606"/>
          <ac:spMkLst>
            <pc:docMk/>
            <pc:sldMk cId="4115088028" sldId="1145"/>
            <ac:spMk id="2" creationId="{04046084-E3B6-E013-C059-9CBF057A74CF}"/>
          </ac:spMkLst>
        </pc:spChg>
        <pc:spChg chg="mod">
          <ac:chgData name="Gina Marie Giambruno" userId="92225441-41f5-42d7-9636-66673d1aa60a" providerId="ADAL" clId="{CAECD4CD-2996-49B4-AFE4-2BFD44545B7A}" dt="2024-03-19T23:38:11.798" v="1722" actId="27107"/>
          <ac:spMkLst>
            <pc:docMk/>
            <pc:sldMk cId="4115088028" sldId="1145"/>
            <ac:spMk id="3" creationId="{8DD202AF-CB1D-641B-9827-7A5DB441E8F7}"/>
          </ac:spMkLst>
        </pc:spChg>
        <pc:spChg chg="add">
          <ac:chgData name="Gina Marie Giambruno" userId="92225441-41f5-42d7-9636-66673d1aa60a" providerId="ADAL" clId="{CAECD4CD-2996-49B4-AFE4-2BFD44545B7A}" dt="2024-03-19T23:37:13.662" v="1710" actId="26606"/>
          <ac:spMkLst>
            <pc:docMk/>
            <pc:sldMk cId="4115088028" sldId="1145"/>
            <ac:spMk id="9" creationId="{9F7D5CDA-D291-4307-BF55-1381FED29634}"/>
          </ac:spMkLst>
        </pc:spChg>
        <pc:spChg chg="add">
          <ac:chgData name="Gina Marie Giambruno" userId="92225441-41f5-42d7-9636-66673d1aa60a" providerId="ADAL" clId="{CAECD4CD-2996-49B4-AFE4-2BFD44545B7A}" dt="2024-03-19T23:37:13.662" v="1710" actId="26606"/>
          <ac:spMkLst>
            <pc:docMk/>
            <pc:sldMk cId="4115088028" sldId="1145"/>
            <ac:spMk id="11" creationId="{59B296B9-C5A5-4E4F-9B60-C907B5F1466C}"/>
          </ac:spMkLst>
        </pc:spChg>
        <pc:spChg chg="add">
          <ac:chgData name="Gina Marie Giambruno" userId="92225441-41f5-42d7-9636-66673d1aa60a" providerId="ADAL" clId="{CAECD4CD-2996-49B4-AFE4-2BFD44545B7A}" dt="2024-03-19T23:37:13.662" v="1710" actId="26606"/>
          <ac:spMkLst>
            <pc:docMk/>
            <pc:sldMk cId="4115088028" sldId="1145"/>
            <ac:spMk id="13" creationId="{D0300FD3-5AF1-6305-15FA-9078072672E2}"/>
          </ac:spMkLst>
        </pc:spChg>
        <pc:picChg chg="add">
          <ac:chgData name="Gina Marie Giambruno" userId="92225441-41f5-42d7-9636-66673d1aa60a" providerId="ADAL" clId="{CAECD4CD-2996-49B4-AFE4-2BFD44545B7A}" dt="2024-03-19T23:37:13.662" v="1710" actId="26606"/>
          <ac:picMkLst>
            <pc:docMk/>
            <pc:sldMk cId="4115088028" sldId="1145"/>
            <ac:picMk id="5" creationId="{17F8B0B6-C182-57E7-3CAE-9EFB53A5FF11}"/>
          </ac:picMkLst>
        </pc:picChg>
      </pc:sldChg>
      <pc:sldChg chg="modSp new del mod">
        <pc:chgData name="Gina Marie Giambruno" userId="92225441-41f5-42d7-9636-66673d1aa60a" providerId="ADAL" clId="{CAECD4CD-2996-49B4-AFE4-2BFD44545B7A}" dt="2024-03-19T23:41:23.548" v="1723" actId="2696"/>
        <pc:sldMkLst>
          <pc:docMk/>
          <pc:sldMk cId="4230583672" sldId="1146"/>
        </pc:sldMkLst>
        <pc:spChg chg="mod">
          <ac:chgData name="Gina Marie Giambruno" userId="92225441-41f5-42d7-9636-66673d1aa60a" providerId="ADAL" clId="{CAECD4CD-2996-49B4-AFE4-2BFD44545B7A}" dt="2024-03-19T18:25:25.906" v="1422" actId="20577"/>
          <ac:spMkLst>
            <pc:docMk/>
            <pc:sldMk cId="4230583672" sldId="1146"/>
            <ac:spMk id="3" creationId="{5477C6EA-5A95-09A9-777C-523CD9BCC20D}"/>
          </ac:spMkLst>
        </pc:spChg>
      </pc:sldChg>
      <pc:sldChg chg="addSp delSp modSp new mod modTransition setBg modAnim">
        <pc:chgData name="Gina Marie Giambruno" userId="92225441-41f5-42d7-9636-66673d1aa60a" providerId="ADAL" clId="{CAECD4CD-2996-49B4-AFE4-2BFD44545B7A}" dt="2024-03-19T23:34:37.722" v="1692"/>
        <pc:sldMkLst>
          <pc:docMk/>
          <pc:sldMk cId="1230709181" sldId="1147"/>
        </pc:sldMkLst>
        <pc:spChg chg="mod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2" creationId="{6ADFA2CD-F8E9-64B3-7BAB-D58B7F6BB12C}"/>
          </ac:spMkLst>
        </pc:spChg>
        <pc:spChg chg="mod">
          <ac:chgData name="Gina Marie Giambruno" userId="92225441-41f5-42d7-9636-66673d1aa60a" providerId="ADAL" clId="{CAECD4CD-2996-49B4-AFE4-2BFD44545B7A}" dt="2024-03-19T23:34:19.194" v="1688" actId="1076"/>
          <ac:spMkLst>
            <pc:docMk/>
            <pc:sldMk cId="1230709181" sldId="1147"/>
            <ac:spMk id="3" creationId="{5B4A0476-44B9-9CBA-3CF2-8437CAC1D49D}"/>
          </ac:spMkLst>
        </pc:spChg>
        <pc:spChg chg="add del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8" creationId="{A2679492-7988-4050-9056-542444452411}"/>
          </ac:spMkLst>
        </pc:spChg>
        <pc:spChg chg="add del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10" creationId="{B091B163-7D61-4891-ABCF-5C13D9C418D0}"/>
          </ac:spMkLst>
        </pc:spChg>
        <pc:spChg chg="add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22" creationId="{327D73B4-9F5C-4A64-A179-51B9500CB8B5}"/>
          </ac:spMkLst>
        </pc:spChg>
        <pc:spChg chg="add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24" creationId="{C1F06963-6374-4B48-844F-071A9BAAAE02}"/>
          </ac:spMkLst>
        </pc:spChg>
        <pc:spChg chg="add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26" creationId="{6CB927A4-E432-4310-9CD5-E89FF5063179}"/>
          </ac:spMkLst>
        </pc:spChg>
        <pc:spChg chg="add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28" creationId="{1453BF6C-B012-48B7-B4E8-6D7AC7C27D02}"/>
          </ac:spMkLst>
        </pc:spChg>
        <pc:spChg chg="add">
          <ac:chgData name="Gina Marie Giambruno" userId="92225441-41f5-42d7-9636-66673d1aa60a" providerId="ADAL" clId="{CAECD4CD-2996-49B4-AFE4-2BFD44545B7A}" dt="2024-03-19T23:24:44.200" v="1680" actId="26606"/>
          <ac:spMkLst>
            <pc:docMk/>
            <pc:sldMk cId="1230709181" sldId="1147"/>
            <ac:spMk id="30" creationId="{E3020543-B24B-4EC4-8FFC-8DD88EEA91A8}"/>
          </ac:spMkLst>
        </pc:spChg>
        <pc:grpChg chg="add del">
          <ac:chgData name="Gina Marie Giambruno" userId="92225441-41f5-42d7-9636-66673d1aa60a" providerId="ADAL" clId="{CAECD4CD-2996-49B4-AFE4-2BFD44545B7A}" dt="2024-03-19T23:24:44.200" v="1680" actId="26606"/>
          <ac:grpSpMkLst>
            <pc:docMk/>
            <pc:sldMk cId="1230709181" sldId="1147"/>
            <ac:grpSpMk id="12" creationId="{0474DF76-993E-44DE-AFB0-C416182ACECF}"/>
          </ac:grpSpMkLst>
        </pc:grpChg>
        <pc:cxnChg chg="add del">
          <ac:chgData name="Gina Marie Giambruno" userId="92225441-41f5-42d7-9636-66673d1aa60a" providerId="ADAL" clId="{CAECD4CD-2996-49B4-AFE4-2BFD44545B7A}" dt="2024-03-19T23:24:44.200" v="1680" actId="26606"/>
          <ac:cxnSpMkLst>
            <pc:docMk/>
            <pc:sldMk cId="1230709181" sldId="1147"/>
            <ac:cxnSpMk id="17" creationId="{C49DA8F6-BCC1-4447-B54C-57856834B94B}"/>
          </ac:cxnSpMkLst>
        </pc:cxnChg>
        <pc:cxnChg chg="add">
          <ac:chgData name="Gina Marie Giambruno" userId="92225441-41f5-42d7-9636-66673d1aa60a" providerId="ADAL" clId="{CAECD4CD-2996-49B4-AFE4-2BFD44545B7A}" dt="2024-03-19T23:24:44.200" v="1680" actId="26606"/>
          <ac:cxnSpMkLst>
            <pc:docMk/>
            <pc:sldMk cId="1230709181" sldId="1147"/>
            <ac:cxnSpMk id="32" creationId="{C49DA8F6-BCC1-4447-B54C-57856834B94B}"/>
          </ac:cxnSpMkLst>
        </pc:cxnChg>
      </pc:sldChg>
      <pc:sldChg chg="addSp modSp new mod setBg modAnim">
        <pc:chgData name="Gina Marie Giambruno" userId="92225441-41f5-42d7-9636-66673d1aa60a" providerId="ADAL" clId="{CAECD4CD-2996-49B4-AFE4-2BFD44545B7A}" dt="2024-03-19T23:35:33.161" v="1702"/>
        <pc:sldMkLst>
          <pc:docMk/>
          <pc:sldMk cId="3743535936" sldId="1148"/>
        </pc:sldMkLst>
        <pc:spChg chg="mod">
          <ac:chgData name="Gina Marie Giambruno" userId="92225441-41f5-42d7-9636-66673d1aa60a" providerId="ADAL" clId="{CAECD4CD-2996-49B4-AFE4-2BFD44545B7A}" dt="2024-03-19T23:24:35.841" v="1678" actId="26606"/>
          <ac:spMkLst>
            <pc:docMk/>
            <pc:sldMk cId="3743535936" sldId="1148"/>
            <ac:spMk id="2" creationId="{49CF1497-28F2-DB93-95FC-0ABF0BF3A7E8}"/>
          </ac:spMkLst>
        </pc:spChg>
        <pc:spChg chg="mod">
          <ac:chgData name="Gina Marie Giambruno" userId="92225441-41f5-42d7-9636-66673d1aa60a" providerId="ADAL" clId="{CAECD4CD-2996-49B4-AFE4-2BFD44545B7A}" dt="2024-03-19T23:24:35.841" v="1678" actId="26606"/>
          <ac:spMkLst>
            <pc:docMk/>
            <pc:sldMk cId="3743535936" sldId="1148"/>
            <ac:spMk id="3" creationId="{6DCC79FC-3256-FFBE-6ED4-05D24BF0F8A3}"/>
          </ac:spMkLst>
        </pc:spChg>
        <pc:spChg chg="add">
          <ac:chgData name="Gina Marie Giambruno" userId="92225441-41f5-42d7-9636-66673d1aa60a" providerId="ADAL" clId="{CAECD4CD-2996-49B4-AFE4-2BFD44545B7A}" dt="2024-03-19T23:24:35.841" v="1678" actId="26606"/>
          <ac:spMkLst>
            <pc:docMk/>
            <pc:sldMk cId="3743535936" sldId="1148"/>
            <ac:spMk id="8" creationId="{327D73B4-9F5C-4A64-A179-51B9500CB8B5}"/>
          </ac:spMkLst>
        </pc:spChg>
        <pc:spChg chg="add">
          <ac:chgData name="Gina Marie Giambruno" userId="92225441-41f5-42d7-9636-66673d1aa60a" providerId="ADAL" clId="{CAECD4CD-2996-49B4-AFE4-2BFD44545B7A}" dt="2024-03-19T23:24:35.841" v="1678" actId="26606"/>
          <ac:spMkLst>
            <pc:docMk/>
            <pc:sldMk cId="3743535936" sldId="1148"/>
            <ac:spMk id="10" creationId="{C1F06963-6374-4B48-844F-071A9BAAAE02}"/>
          </ac:spMkLst>
        </pc:spChg>
        <pc:spChg chg="add">
          <ac:chgData name="Gina Marie Giambruno" userId="92225441-41f5-42d7-9636-66673d1aa60a" providerId="ADAL" clId="{CAECD4CD-2996-49B4-AFE4-2BFD44545B7A}" dt="2024-03-19T23:24:35.841" v="1678" actId="26606"/>
          <ac:spMkLst>
            <pc:docMk/>
            <pc:sldMk cId="3743535936" sldId="1148"/>
            <ac:spMk id="12" creationId="{6CB927A4-E432-4310-9CD5-E89FF5063179}"/>
          </ac:spMkLst>
        </pc:spChg>
        <pc:spChg chg="add">
          <ac:chgData name="Gina Marie Giambruno" userId="92225441-41f5-42d7-9636-66673d1aa60a" providerId="ADAL" clId="{CAECD4CD-2996-49B4-AFE4-2BFD44545B7A}" dt="2024-03-19T23:24:35.841" v="1678" actId="26606"/>
          <ac:spMkLst>
            <pc:docMk/>
            <pc:sldMk cId="3743535936" sldId="1148"/>
            <ac:spMk id="14" creationId="{1453BF6C-B012-48B7-B4E8-6D7AC7C27D02}"/>
          </ac:spMkLst>
        </pc:spChg>
        <pc:spChg chg="add">
          <ac:chgData name="Gina Marie Giambruno" userId="92225441-41f5-42d7-9636-66673d1aa60a" providerId="ADAL" clId="{CAECD4CD-2996-49B4-AFE4-2BFD44545B7A}" dt="2024-03-19T23:24:35.841" v="1678" actId="26606"/>
          <ac:spMkLst>
            <pc:docMk/>
            <pc:sldMk cId="3743535936" sldId="1148"/>
            <ac:spMk id="16" creationId="{E3020543-B24B-4EC4-8FFC-8DD88EEA91A8}"/>
          </ac:spMkLst>
        </pc:spChg>
        <pc:cxnChg chg="add">
          <ac:chgData name="Gina Marie Giambruno" userId="92225441-41f5-42d7-9636-66673d1aa60a" providerId="ADAL" clId="{CAECD4CD-2996-49B4-AFE4-2BFD44545B7A}" dt="2024-03-19T23:24:35.841" v="1678" actId="26606"/>
          <ac:cxnSpMkLst>
            <pc:docMk/>
            <pc:sldMk cId="3743535936" sldId="1148"/>
            <ac:cxnSpMk id="18" creationId="{C49DA8F6-BCC1-4447-B54C-57856834B94B}"/>
          </ac:cxnSpMkLst>
        </pc:cxnChg>
      </pc:sldChg>
      <pc:sldChg chg="addSp delSp modSp new mod setBg modAnim">
        <pc:chgData name="Gina Marie Giambruno" userId="92225441-41f5-42d7-9636-66673d1aa60a" providerId="ADAL" clId="{CAECD4CD-2996-49B4-AFE4-2BFD44545B7A}" dt="2024-03-19T23:34:59.405" v="1696"/>
        <pc:sldMkLst>
          <pc:docMk/>
          <pc:sldMk cId="2428444631" sldId="1149"/>
        </pc:sldMkLst>
        <pc:spChg chg="mod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2" creationId="{B7BACD34-F0A2-6485-1160-E051A22572D4}"/>
          </ac:spMkLst>
        </pc:spChg>
        <pc:spChg chg="mod">
          <ac:chgData name="Gina Marie Giambruno" userId="92225441-41f5-42d7-9636-66673d1aa60a" providerId="ADAL" clId="{CAECD4CD-2996-49B4-AFE4-2BFD44545B7A}" dt="2024-03-19T23:24:28.203" v="1677" actId="26606"/>
          <ac:spMkLst>
            <pc:docMk/>
            <pc:sldMk cId="2428444631" sldId="1149"/>
            <ac:spMk id="3" creationId="{733D045C-E8B2-018A-49A5-E652324F1EDE}"/>
          </ac:spMkLst>
        </pc:spChg>
        <pc:spChg chg="add del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8" creationId="{A2679492-7988-4050-9056-542444452411}"/>
          </ac:spMkLst>
        </pc:spChg>
        <pc:spChg chg="add del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10" creationId="{B091B163-7D61-4891-ABCF-5C13D9C418D0}"/>
          </ac:spMkLst>
        </pc:spChg>
        <pc:spChg chg="add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22" creationId="{327D73B4-9F5C-4A64-A179-51B9500CB8B5}"/>
          </ac:spMkLst>
        </pc:spChg>
        <pc:spChg chg="add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24" creationId="{C1F06963-6374-4B48-844F-071A9BAAAE02}"/>
          </ac:spMkLst>
        </pc:spChg>
        <pc:spChg chg="add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26" creationId="{6CB927A4-E432-4310-9CD5-E89FF5063179}"/>
          </ac:spMkLst>
        </pc:spChg>
        <pc:spChg chg="add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28" creationId="{1453BF6C-B012-48B7-B4E8-6D7AC7C27D02}"/>
          </ac:spMkLst>
        </pc:spChg>
        <pc:spChg chg="add">
          <ac:chgData name="Gina Marie Giambruno" userId="92225441-41f5-42d7-9636-66673d1aa60a" providerId="ADAL" clId="{CAECD4CD-2996-49B4-AFE4-2BFD44545B7A}" dt="2024-03-19T23:24:40.284" v="1679" actId="26606"/>
          <ac:spMkLst>
            <pc:docMk/>
            <pc:sldMk cId="2428444631" sldId="1149"/>
            <ac:spMk id="30" creationId="{E3020543-B24B-4EC4-8FFC-8DD88EEA91A8}"/>
          </ac:spMkLst>
        </pc:spChg>
        <pc:grpChg chg="add del">
          <ac:chgData name="Gina Marie Giambruno" userId="92225441-41f5-42d7-9636-66673d1aa60a" providerId="ADAL" clId="{CAECD4CD-2996-49B4-AFE4-2BFD44545B7A}" dt="2024-03-19T23:24:40.284" v="1679" actId="26606"/>
          <ac:grpSpMkLst>
            <pc:docMk/>
            <pc:sldMk cId="2428444631" sldId="1149"/>
            <ac:grpSpMk id="12" creationId="{0474DF76-993E-44DE-AFB0-C416182ACECF}"/>
          </ac:grpSpMkLst>
        </pc:grpChg>
        <pc:cxnChg chg="add del">
          <ac:chgData name="Gina Marie Giambruno" userId="92225441-41f5-42d7-9636-66673d1aa60a" providerId="ADAL" clId="{CAECD4CD-2996-49B4-AFE4-2BFD44545B7A}" dt="2024-03-19T23:24:40.284" v="1679" actId="26606"/>
          <ac:cxnSpMkLst>
            <pc:docMk/>
            <pc:sldMk cId="2428444631" sldId="1149"/>
            <ac:cxnSpMk id="17" creationId="{C49DA8F6-BCC1-4447-B54C-57856834B94B}"/>
          </ac:cxnSpMkLst>
        </pc:cxnChg>
        <pc:cxnChg chg="add">
          <ac:chgData name="Gina Marie Giambruno" userId="92225441-41f5-42d7-9636-66673d1aa60a" providerId="ADAL" clId="{CAECD4CD-2996-49B4-AFE4-2BFD44545B7A}" dt="2024-03-19T23:24:40.284" v="1679" actId="26606"/>
          <ac:cxnSpMkLst>
            <pc:docMk/>
            <pc:sldMk cId="2428444631" sldId="1149"/>
            <ac:cxnSpMk id="32" creationId="{C49DA8F6-BCC1-4447-B54C-57856834B94B}"/>
          </ac:cxnSpMkLst>
        </pc:cxnChg>
      </pc:sldChg>
      <pc:sldChg chg="addSp modSp new mod setBg modAnim">
        <pc:chgData name="Gina Marie Giambruno" userId="92225441-41f5-42d7-9636-66673d1aa60a" providerId="ADAL" clId="{CAECD4CD-2996-49B4-AFE4-2BFD44545B7A}" dt="2024-03-19T23:35:52.164" v="1706"/>
        <pc:sldMkLst>
          <pc:docMk/>
          <pc:sldMk cId="1903122919" sldId="1150"/>
        </pc:sldMkLst>
        <pc:spChg chg="mod">
          <ac:chgData name="Gina Marie Giambruno" userId="92225441-41f5-42d7-9636-66673d1aa60a" providerId="ADAL" clId="{CAECD4CD-2996-49B4-AFE4-2BFD44545B7A}" dt="2024-03-19T23:24:48.062" v="1681" actId="26606"/>
          <ac:spMkLst>
            <pc:docMk/>
            <pc:sldMk cId="1903122919" sldId="1150"/>
            <ac:spMk id="2" creationId="{7634B703-7573-6BA0-E04E-76606867DDBD}"/>
          </ac:spMkLst>
        </pc:spChg>
        <pc:spChg chg="mod">
          <ac:chgData name="Gina Marie Giambruno" userId="92225441-41f5-42d7-9636-66673d1aa60a" providerId="ADAL" clId="{CAECD4CD-2996-49B4-AFE4-2BFD44545B7A}" dt="2024-03-19T23:24:48.062" v="1681" actId="26606"/>
          <ac:spMkLst>
            <pc:docMk/>
            <pc:sldMk cId="1903122919" sldId="1150"/>
            <ac:spMk id="3" creationId="{1B112554-5AF8-B35B-4D76-9AEAF0C3E603}"/>
          </ac:spMkLst>
        </pc:spChg>
        <pc:spChg chg="add">
          <ac:chgData name="Gina Marie Giambruno" userId="92225441-41f5-42d7-9636-66673d1aa60a" providerId="ADAL" clId="{CAECD4CD-2996-49B4-AFE4-2BFD44545B7A}" dt="2024-03-19T23:24:48.062" v="1681" actId="26606"/>
          <ac:spMkLst>
            <pc:docMk/>
            <pc:sldMk cId="1903122919" sldId="1150"/>
            <ac:spMk id="8" creationId="{327D73B4-9F5C-4A64-A179-51B9500CB8B5}"/>
          </ac:spMkLst>
        </pc:spChg>
        <pc:spChg chg="add">
          <ac:chgData name="Gina Marie Giambruno" userId="92225441-41f5-42d7-9636-66673d1aa60a" providerId="ADAL" clId="{CAECD4CD-2996-49B4-AFE4-2BFD44545B7A}" dt="2024-03-19T23:24:48.062" v="1681" actId="26606"/>
          <ac:spMkLst>
            <pc:docMk/>
            <pc:sldMk cId="1903122919" sldId="1150"/>
            <ac:spMk id="10" creationId="{C1F06963-6374-4B48-844F-071A9BAAAE02}"/>
          </ac:spMkLst>
        </pc:spChg>
        <pc:spChg chg="add">
          <ac:chgData name="Gina Marie Giambruno" userId="92225441-41f5-42d7-9636-66673d1aa60a" providerId="ADAL" clId="{CAECD4CD-2996-49B4-AFE4-2BFD44545B7A}" dt="2024-03-19T23:24:48.062" v="1681" actId="26606"/>
          <ac:spMkLst>
            <pc:docMk/>
            <pc:sldMk cId="1903122919" sldId="1150"/>
            <ac:spMk id="12" creationId="{6CB927A4-E432-4310-9CD5-E89FF5063179}"/>
          </ac:spMkLst>
        </pc:spChg>
        <pc:spChg chg="add">
          <ac:chgData name="Gina Marie Giambruno" userId="92225441-41f5-42d7-9636-66673d1aa60a" providerId="ADAL" clId="{CAECD4CD-2996-49B4-AFE4-2BFD44545B7A}" dt="2024-03-19T23:24:48.062" v="1681" actId="26606"/>
          <ac:spMkLst>
            <pc:docMk/>
            <pc:sldMk cId="1903122919" sldId="1150"/>
            <ac:spMk id="14" creationId="{1453BF6C-B012-48B7-B4E8-6D7AC7C27D02}"/>
          </ac:spMkLst>
        </pc:spChg>
        <pc:spChg chg="add">
          <ac:chgData name="Gina Marie Giambruno" userId="92225441-41f5-42d7-9636-66673d1aa60a" providerId="ADAL" clId="{CAECD4CD-2996-49B4-AFE4-2BFD44545B7A}" dt="2024-03-19T23:24:48.062" v="1681" actId="26606"/>
          <ac:spMkLst>
            <pc:docMk/>
            <pc:sldMk cId="1903122919" sldId="1150"/>
            <ac:spMk id="16" creationId="{E3020543-B24B-4EC4-8FFC-8DD88EEA91A8}"/>
          </ac:spMkLst>
        </pc:spChg>
        <pc:cxnChg chg="add">
          <ac:chgData name="Gina Marie Giambruno" userId="92225441-41f5-42d7-9636-66673d1aa60a" providerId="ADAL" clId="{CAECD4CD-2996-49B4-AFE4-2BFD44545B7A}" dt="2024-03-19T23:24:48.062" v="1681" actId="26606"/>
          <ac:cxnSpMkLst>
            <pc:docMk/>
            <pc:sldMk cId="1903122919" sldId="1150"/>
            <ac:cxnSpMk id="18" creationId="{C49DA8F6-BCC1-4447-B54C-57856834B94B}"/>
          </ac:cxnSpMkLst>
        </pc:cxnChg>
      </pc:sldChg>
      <pc:sldChg chg="addSp delSp modSp new mod ord setBg">
        <pc:chgData name="Gina Marie Giambruno" userId="92225441-41f5-42d7-9636-66673d1aa60a" providerId="ADAL" clId="{CAECD4CD-2996-49B4-AFE4-2BFD44545B7A}" dt="2024-03-20T00:12:04.693" v="1863"/>
        <pc:sldMkLst>
          <pc:docMk/>
          <pc:sldMk cId="3477430169" sldId="1151"/>
        </pc:sldMkLst>
        <pc:spChg chg="mod ord">
          <ac:chgData name="Gina Marie Giambruno" userId="92225441-41f5-42d7-9636-66673d1aa60a" providerId="ADAL" clId="{CAECD4CD-2996-49B4-AFE4-2BFD44545B7A}" dt="2024-03-19T23:50:28.249" v="1848" actId="20577"/>
          <ac:spMkLst>
            <pc:docMk/>
            <pc:sldMk cId="3477430169" sldId="1151"/>
            <ac:spMk id="2" creationId="{CDD3F842-AB1C-7C68-9972-FF1CD1D3A5AD}"/>
          </ac:spMkLst>
        </pc:spChg>
        <pc:spChg chg="del mod">
          <ac:chgData name="Gina Marie Giambruno" userId="92225441-41f5-42d7-9636-66673d1aa60a" providerId="ADAL" clId="{CAECD4CD-2996-49B4-AFE4-2BFD44545B7A}" dt="2024-03-19T23:48:19.024" v="1806"/>
          <ac:spMkLst>
            <pc:docMk/>
            <pc:sldMk cId="3477430169" sldId="1151"/>
            <ac:spMk id="3" creationId="{75EF5630-F1B0-46E3-7DD1-26287439129E}"/>
          </ac:spMkLst>
        </pc:spChg>
        <pc:spChg chg="add">
          <ac:chgData name="Gina Marie Giambruno" userId="92225441-41f5-42d7-9636-66673d1aa60a" providerId="ADAL" clId="{CAECD4CD-2996-49B4-AFE4-2BFD44545B7A}" dt="2024-03-19T23:50:04.592" v="1838" actId="26606"/>
          <ac:spMkLst>
            <pc:docMk/>
            <pc:sldMk cId="3477430169" sldId="1151"/>
            <ac:spMk id="7" creationId="{48B13CA8-CBEA-4805-955D-CEBE32236560}"/>
          </ac:spMkLst>
        </pc:spChg>
        <pc:spChg chg="add del mod">
          <ac:chgData name="Gina Marie Giambruno" userId="92225441-41f5-42d7-9636-66673d1aa60a" providerId="ADAL" clId="{CAECD4CD-2996-49B4-AFE4-2BFD44545B7A}" dt="2024-03-19T23:50:00.491" v="1837" actId="26606"/>
          <ac:spMkLst>
            <pc:docMk/>
            <pc:sldMk cId="3477430169" sldId="1151"/>
            <ac:spMk id="9" creationId="{B41DFA9F-0FC7-5B6F-0D83-20A8B9F82F90}"/>
          </ac:spMkLst>
        </pc:spChg>
        <pc:spChg chg="add">
          <ac:chgData name="Gina Marie Giambruno" userId="92225441-41f5-42d7-9636-66673d1aa60a" providerId="ADAL" clId="{CAECD4CD-2996-49B4-AFE4-2BFD44545B7A}" dt="2024-03-19T23:50:04.592" v="1838" actId="26606"/>
          <ac:spMkLst>
            <pc:docMk/>
            <pc:sldMk cId="3477430169" sldId="1151"/>
            <ac:spMk id="10" creationId="{9D768B77-8742-43A0-AF16-6AC4D378E482}"/>
          </ac:spMkLst>
        </pc:spChg>
        <pc:spChg chg="add del">
          <ac:chgData name="Gina Marie Giambruno" userId="92225441-41f5-42d7-9636-66673d1aa60a" providerId="ADAL" clId="{CAECD4CD-2996-49B4-AFE4-2BFD44545B7A}" dt="2024-03-19T23:50:00.491" v="1837" actId="26606"/>
          <ac:spMkLst>
            <pc:docMk/>
            <pc:sldMk cId="3477430169" sldId="1151"/>
            <ac:spMk id="12" creationId="{9F7D5CDA-D291-4307-BF55-1381FED29634}"/>
          </ac:spMkLst>
        </pc:spChg>
        <pc:spChg chg="add del">
          <ac:chgData name="Gina Marie Giambruno" userId="92225441-41f5-42d7-9636-66673d1aa60a" providerId="ADAL" clId="{CAECD4CD-2996-49B4-AFE4-2BFD44545B7A}" dt="2024-03-19T23:50:00.491" v="1837" actId="26606"/>
          <ac:spMkLst>
            <pc:docMk/>
            <pc:sldMk cId="3477430169" sldId="1151"/>
            <ac:spMk id="14" creationId="{59B296B9-C5A5-4E4F-9B60-C907B5F1466C}"/>
          </ac:spMkLst>
        </pc:spChg>
        <pc:spChg chg="add del">
          <ac:chgData name="Gina Marie Giambruno" userId="92225441-41f5-42d7-9636-66673d1aa60a" providerId="ADAL" clId="{CAECD4CD-2996-49B4-AFE4-2BFD44545B7A}" dt="2024-03-19T23:50:00.491" v="1837" actId="26606"/>
          <ac:spMkLst>
            <pc:docMk/>
            <pc:sldMk cId="3477430169" sldId="1151"/>
            <ac:spMk id="16" creationId="{D0300FD3-5AF1-6305-15FA-9078072672E2}"/>
          </ac:spMkLst>
        </pc:spChg>
        <pc:spChg chg="add del">
          <ac:chgData name="Gina Marie Giambruno" userId="92225441-41f5-42d7-9636-66673d1aa60a" providerId="ADAL" clId="{CAECD4CD-2996-49B4-AFE4-2BFD44545B7A}" dt="2024-03-19T23:49:51.586" v="1831" actId="26606"/>
          <ac:spMkLst>
            <pc:docMk/>
            <pc:sldMk cId="3477430169" sldId="1151"/>
            <ac:spMk id="21" creationId="{91D444C9-9FA6-485E-8F7A-5B65A28FC72A}"/>
          </ac:spMkLst>
        </pc:spChg>
        <pc:spChg chg="add del">
          <ac:chgData name="Gina Marie Giambruno" userId="92225441-41f5-42d7-9636-66673d1aa60a" providerId="ADAL" clId="{CAECD4CD-2996-49B4-AFE4-2BFD44545B7A}" dt="2024-03-19T23:49:51.586" v="1831" actId="26606"/>
          <ac:spMkLst>
            <pc:docMk/>
            <pc:sldMk cId="3477430169" sldId="1151"/>
            <ac:spMk id="23" creationId="{158B3569-73B2-4D05-8E95-886A6EE17F1F}"/>
          </ac:spMkLst>
        </pc:spChg>
        <pc:spChg chg="add del">
          <ac:chgData name="Gina Marie Giambruno" userId="92225441-41f5-42d7-9636-66673d1aa60a" providerId="ADAL" clId="{CAECD4CD-2996-49B4-AFE4-2BFD44545B7A}" dt="2024-03-19T23:49:57.011" v="1833" actId="26606"/>
          <ac:spMkLst>
            <pc:docMk/>
            <pc:sldMk cId="3477430169" sldId="1151"/>
            <ac:spMk id="31" creationId="{649C91A9-84E7-4BF0-9026-62F01380D853}"/>
          </ac:spMkLst>
        </pc:spChg>
        <pc:spChg chg="add del">
          <ac:chgData name="Gina Marie Giambruno" userId="92225441-41f5-42d7-9636-66673d1aa60a" providerId="ADAL" clId="{CAECD4CD-2996-49B4-AFE4-2BFD44545B7A}" dt="2024-03-19T23:49:57.011" v="1833" actId="26606"/>
          <ac:spMkLst>
            <pc:docMk/>
            <pc:sldMk cId="3477430169" sldId="1151"/>
            <ac:spMk id="32" creationId="{9B47378D-AD27-45D0-8C1C-5B1098DCC068}"/>
          </ac:spMkLst>
        </pc:spChg>
        <pc:grpChg chg="add del">
          <ac:chgData name="Gina Marie Giambruno" userId="92225441-41f5-42d7-9636-66673d1aa60a" providerId="ADAL" clId="{CAECD4CD-2996-49B4-AFE4-2BFD44545B7A}" dt="2024-03-19T23:49:51.586" v="1831" actId="26606"/>
          <ac:grpSpMkLst>
            <pc:docMk/>
            <pc:sldMk cId="3477430169" sldId="1151"/>
            <ac:grpSpMk id="25" creationId="{F542BB3E-999E-485A-8D89-20CA76FCB962}"/>
          </ac:grpSpMkLst>
        </pc:grpChg>
        <pc:picChg chg="add mod ord">
          <ac:chgData name="Gina Marie Giambruno" userId="92225441-41f5-42d7-9636-66673d1aa60a" providerId="ADAL" clId="{CAECD4CD-2996-49B4-AFE4-2BFD44545B7A}" dt="2024-03-19T23:50:04.592" v="1838" actId="26606"/>
          <ac:picMkLst>
            <pc:docMk/>
            <pc:sldMk cId="3477430169" sldId="1151"/>
            <ac:picMk id="5" creationId="{EFB04009-8F8D-642C-0969-9FFA24A177A6}"/>
          </ac:picMkLst>
        </pc:picChg>
        <pc:cxnChg chg="add del">
          <ac:chgData name="Gina Marie Giambruno" userId="92225441-41f5-42d7-9636-66673d1aa60a" providerId="ADAL" clId="{CAECD4CD-2996-49B4-AFE4-2BFD44545B7A}" dt="2024-03-19T23:49:51.586" v="1831" actId="26606"/>
          <ac:cxnSpMkLst>
            <pc:docMk/>
            <pc:sldMk cId="3477430169" sldId="1151"/>
            <ac:cxnSpMk id="29" creationId="{56020367-4FD5-4596-8E10-C5F095CD8DBF}"/>
          </ac:cxnSpMkLst>
        </pc:cxnChg>
      </pc:sldChg>
      <pc:sldChg chg="new del">
        <pc:chgData name="Gina Marie Giambruno" userId="92225441-41f5-42d7-9636-66673d1aa60a" providerId="ADAL" clId="{CAECD4CD-2996-49B4-AFE4-2BFD44545B7A}" dt="2024-03-20T00:11:39.729" v="1861" actId="2696"/>
        <pc:sldMkLst>
          <pc:docMk/>
          <pc:sldMk cId="1846156596" sldId="1152"/>
        </pc:sldMkLst>
      </pc:sldChg>
      <pc:sldChg chg="addSp modSp new mod setBg addAnim">
        <pc:chgData name="Gina Marie Giambruno" userId="92225441-41f5-42d7-9636-66673d1aa60a" providerId="ADAL" clId="{CAECD4CD-2996-49B4-AFE4-2BFD44545B7A}" dt="2024-03-20T15:42:17.416" v="2043" actId="14100"/>
        <pc:sldMkLst>
          <pc:docMk/>
          <pc:sldMk cId="3148368300" sldId="1153"/>
        </pc:sldMkLst>
        <pc:spChg chg="mod">
          <ac:chgData name="Gina Marie Giambruno" userId="92225441-41f5-42d7-9636-66673d1aa60a" providerId="ADAL" clId="{CAECD4CD-2996-49B4-AFE4-2BFD44545B7A}" dt="2024-03-20T15:42:17.416" v="2043" actId="14100"/>
          <ac:spMkLst>
            <pc:docMk/>
            <pc:sldMk cId="3148368300" sldId="1153"/>
            <ac:spMk id="2" creationId="{16A6A865-FDDD-2BB5-1561-B4E7CA2BEC17}"/>
          </ac:spMkLst>
        </pc:spChg>
        <pc:spChg chg="mod">
          <ac:chgData name="Gina Marie Giambruno" userId="92225441-41f5-42d7-9636-66673d1aa60a" providerId="ADAL" clId="{CAECD4CD-2996-49B4-AFE4-2BFD44545B7A}" dt="2024-03-20T15:41:59.311" v="2040" actId="255"/>
          <ac:spMkLst>
            <pc:docMk/>
            <pc:sldMk cId="3148368300" sldId="1153"/>
            <ac:spMk id="3" creationId="{7C39A81C-DD94-57E6-CAE0-F1917FB652EA}"/>
          </ac:spMkLst>
        </pc:spChg>
        <pc:spChg chg="add">
          <ac:chgData name="Gina Marie Giambruno" userId="92225441-41f5-42d7-9636-66673d1aa60a" providerId="ADAL" clId="{CAECD4CD-2996-49B4-AFE4-2BFD44545B7A}" dt="2024-03-20T15:41:49.869" v="2038" actId="26606"/>
          <ac:spMkLst>
            <pc:docMk/>
            <pc:sldMk cId="3148368300" sldId="1153"/>
            <ac:spMk id="9" creationId="{4D60F200-5EB0-B223-2439-C96C67F0FEE1}"/>
          </ac:spMkLst>
        </pc:spChg>
        <pc:spChg chg="add">
          <ac:chgData name="Gina Marie Giambruno" userId="92225441-41f5-42d7-9636-66673d1aa60a" providerId="ADAL" clId="{CAECD4CD-2996-49B4-AFE4-2BFD44545B7A}" dt="2024-03-20T15:41:49.869" v="2038" actId="26606"/>
          <ac:spMkLst>
            <pc:docMk/>
            <pc:sldMk cId="3148368300" sldId="1153"/>
            <ac:spMk id="11" creationId="{A6567EA8-C72D-4B9B-D23F-6B2E9F9C9F47}"/>
          </ac:spMkLst>
        </pc:spChg>
        <pc:spChg chg="add">
          <ac:chgData name="Gina Marie Giambruno" userId="92225441-41f5-42d7-9636-66673d1aa60a" providerId="ADAL" clId="{CAECD4CD-2996-49B4-AFE4-2BFD44545B7A}" dt="2024-03-20T15:41:49.869" v="2038" actId="26606"/>
          <ac:spMkLst>
            <pc:docMk/>
            <pc:sldMk cId="3148368300" sldId="1153"/>
            <ac:spMk id="13" creationId="{FEFBFA78-9360-1E01-5448-6D5AE0A32601}"/>
          </ac:spMkLst>
        </pc:spChg>
        <pc:spChg chg="add">
          <ac:chgData name="Gina Marie Giambruno" userId="92225441-41f5-42d7-9636-66673d1aa60a" providerId="ADAL" clId="{CAECD4CD-2996-49B4-AFE4-2BFD44545B7A}" dt="2024-03-20T15:41:49.869" v="2038" actId="26606"/>
          <ac:spMkLst>
            <pc:docMk/>
            <pc:sldMk cId="3148368300" sldId="1153"/>
            <ac:spMk id="15" creationId="{1740453C-744F-DB3A-47EC-15EACE1DC117}"/>
          </ac:spMkLst>
        </pc:spChg>
        <pc:spChg chg="add">
          <ac:chgData name="Gina Marie Giambruno" userId="92225441-41f5-42d7-9636-66673d1aa60a" providerId="ADAL" clId="{CAECD4CD-2996-49B4-AFE4-2BFD44545B7A}" dt="2024-03-20T15:41:49.869" v="2038" actId="26606"/>
          <ac:spMkLst>
            <pc:docMk/>
            <pc:sldMk cId="3148368300" sldId="1153"/>
            <ac:spMk id="17" creationId="{B6924B03-77BD-EAE3-2854-43363FF8E6BB}"/>
          </ac:spMkLst>
        </pc:spChg>
        <pc:picChg chg="add">
          <ac:chgData name="Gina Marie Giambruno" userId="92225441-41f5-42d7-9636-66673d1aa60a" providerId="ADAL" clId="{CAECD4CD-2996-49B4-AFE4-2BFD44545B7A}" dt="2024-03-20T15:41:49.869" v="2038" actId="26606"/>
          <ac:picMkLst>
            <pc:docMk/>
            <pc:sldMk cId="3148368300" sldId="1153"/>
            <ac:picMk id="5" creationId="{06280C86-F4BF-3BEE-AA5E-5D069A66874D}"/>
          </ac:picMkLst>
        </pc:picChg>
      </pc:sldChg>
      <pc:sldMasterChg chg="del delSldLayout">
        <pc:chgData name="Gina Marie Giambruno" userId="92225441-41f5-42d7-9636-66673d1aa60a" providerId="ADAL" clId="{CAECD4CD-2996-49B4-AFE4-2BFD44545B7A}" dt="2024-03-19T00:00:59.372" v="109" actId="2696"/>
        <pc:sldMasterMkLst>
          <pc:docMk/>
          <pc:sldMasterMk cId="3354852017" sldId="2147483696"/>
        </pc:sldMasterMkLst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1303965942" sldId="2147483697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762592605" sldId="2147483698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896902382" sldId="2147483699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631139363" sldId="2147483700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1773869701" sldId="2147483701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689195309" sldId="2147483702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2193009240" sldId="2147483703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1362155261" sldId="2147483704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3906925309" sldId="2147483705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1255157141" sldId="2147483706"/>
          </pc:sldLayoutMkLst>
        </pc:sldLayoutChg>
        <pc:sldLayoutChg chg="del">
          <pc:chgData name="Gina Marie Giambruno" userId="92225441-41f5-42d7-9636-66673d1aa60a" providerId="ADAL" clId="{CAECD4CD-2996-49B4-AFE4-2BFD44545B7A}" dt="2024-03-19T00:00:59.372" v="109" actId="2696"/>
          <pc:sldLayoutMkLst>
            <pc:docMk/>
            <pc:sldMasterMk cId="3354852017" sldId="2147483696"/>
            <pc:sldLayoutMk cId="2521145207" sldId="2147483707"/>
          </pc:sldLayoutMkLst>
        </pc:sldLayoutChg>
      </pc:sldMasterChg>
    </pc:docChg>
  </pc:docChgLst>
  <pc:docChgLst>
    <pc:chgData name="Gina Marie Giambruno" userId="92225441-41f5-42d7-9636-66673d1aa60a" providerId="ADAL" clId="{68BAF697-8659-487C-928F-9D2F7205A062}"/>
    <pc:docChg chg="undo custSel addSld delSld modSld">
      <pc:chgData name="Gina Marie Giambruno" userId="92225441-41f5-42d7-9636-66673d1aa60a" providerId="ADAL" clId="{68BAF697-8659-487C-928F-9D2F7205A062}" dt="2024-02-21T03:43:10.296" v="2159" actId="255"/>
      <pc:docMkLst>
        <pc:docMk/>
      </pc:docMkLst>
      <pc:sldChg chg="delSp modSp mod">
        <pc:chgData name="Gina Marie Giambruno" userId="92225441-41f5-42d7-9636-66673d1aa60a" providerId="ADAL" clId="{68BAF697-8659-487C-928F-9D2F7205A062}" dt="2024-01-18T19:07:30.089" v="40" actId="20577"/>
        <pc:sldMkLst>
          <pc:docMk/>
          <pc:sldMk cId="145395459" sldId="257"/>
        </pc:sldMkLst>
        <pc:spChg chg="mod">
          <ac:chgData name="Gina Marie Giambruno" userId="92225441-41f5-42d7-9636-66673d1aa60a" providerId="ADAL" clId="{68BAF697-8659-487C-928F-9D2F7205A062}" dt="2024-01-18T19:07:30.089" v="40" actId="20577"/>
          <ac:spMkLst>
            <pc:docMk/>
            <pc:sldMk cId="145395459" sldId="257"/>
            <ac:spMk id="4" creationId="{B51AFBA6-9E7A-4591-BCAE-9B1666F6826C}"/>
          </ac:spMkLst>
        </pc:spChg>
        <pc:picChg chg="del">
          <ac:chgData name="Gina Marie Giambruno" userId="92225441-41f5-42d7-9636-66673d1aa60a" providerId="ADAL" clId="{68BAF697-8659-487C-928F-9D2F7205A062}" dt="2024-01-18T18:59:25.345" v="0" actId="21"/>
          <ac:picMkLst>
            <pc:docMk/>
            <pc:sldMk cId="145395459" sldId="257"/>
            <ac:picMk id="8" creationId="{888F8820-D7D1-6D04-9846-C3D7A2564C42}"/>
          </ac:picMkLst>
        </pc:picChg>
      </pc:sldChg>
      <pc:sldChg chg="add del">
        <pc:chgData name="Gina Marie Giambruno" userId="92225441-41f5-42d7-9636-66673d1aa60a" providerId="ADAL" clId="{68BAF697-8659-487C-928F-9D2F7205A062}" dt="2024-02-20T19:40:18.841" v="1167" actId="2696"/>
        <pc:sldMkLst>
          <pc:docMk/>
          <pc:sldMk cId="648064904" sldId="260"/>
        </pc:sldMkLst>
      </pc:sldChg>
      <pc:sldChg chg="del">
        <pc:chgData name="Gina Marie Giambruno" userId="92225441-41f5-42d7-9636-66673d1aa60a" providerId="ADAL" clId="{68BAF697-8659-487C-928F-9D2F7205A062}" dt="2024-02-17T00:11:16.043" v="1014" actId="2696"/>
        <pc:sldMkLst>
          <pc:docMk/>
          <pc:sldMk cId="3081107911" sldId="260"/>
        </pc:sldMkLst>
      </pc:sldChg>
      <pc:sldChg chg="del">
        <pc:chgData name="Gina Marie Giambruno" userId="92225441-41f5-42d7-9636-66673d1aa60a" providerId="ADAL" clId="{68BAF697-8659-487C-928F-9D2F7205A062}" dt="2024-02-17T00:11:25.942" v="1015" actId="2696"/>
        <pc:sldMkLst>
          <pc:docMk/>
          <pc:sldMk cId="3648046055" sldId="260"/>
        </pc:sldMkLst>
      </pc:sldChg>
      <pc:sldChg chg="del">
        <pc:chgData name="Gina Marie Giambruno" userId="92225441-41f5-42d7-9636-66673d1aa60a" providerId="ADAL" clId="{68BAF697-8659-487C-928F-9D2F7205A062}" dt="2024-02-17T00:11:11.822" v="1013" actId="2696"/>
        <pc:sldMkLst>
          <pc:docMk/>
          <pc:sldMk cId="515365328" sldId="261"/>
        </pc:sldMkLst>
      </pc:sldChg>
      <pc:sldChg chg="addSp delSp modSp mod">
        <pc:chgData name="Gina Marie Giambruno" userId="92225441-41f5-42d7-9636-66673d1aa60a" providerId="ADAL" clId="{68BAF697-8659-487C-928F-9D2F7205A062}" dt="2024-02-20T19:38:08.583" v="1166" actId="20577"/>
        <pc:sldMkLst>
          <pc:docMk/>
          <pc:sldMk cId="2688094182" sldId="533"/>
        </pc:sldMkLst>
        <pc:spChg chg="mod">
          <ac:chgData name="Gina Marie Giambruno" userId="92225441-41f5-42d7-9636-66673d1aa60a" providerId="ADAL" clId="{68BAF697-8659-487C-928F-9D2F7205A062}" dt="2024-01-18T19:08:09.465" v="69" actId="20577"/>
          <ac:spMkLst>
            <pc:docMk/>
            <pc:sldMk cId="2688094182" sldId="533"/>
            <ac:spMk id="2" creationId="{0D74274A-DEDD-0E87-D15E-A26BF4C35C03}"/>
          </ac:spMkLst>
        </pc:spChg>
        <pc:spChg chg="mod">
          <ac:chgData name="Gina Marie Giambruno" userId="92225441-41f5-42d7-9636-66673d1aa60a" providerId="ADAL" clId="{68BAF697-8659-487C-928F-9D2F7205A062}" dt="2024-02-20T19:38:08.583" v="1166" actId="20577"/>
          <ac:spMkLst>
            <pc:docMk/>
            <pc:sldMk cId="2688094182" sldId="533"/>
            <ac:spMk id="12" creationId="{84B8551A-67F1-D515-59D0-70684F513828}"/>
          </ac:spMkLst>
        </pc:spChg>
        <pc:picChg chg="add del mod">
          <ac:chgData name="Gina Marie Giambruno" userId="92225441-41f5-42d7-9636-66673d1aa60a" providerId="ADAL" clId="{68BAF697-8659-487C-928F-9D2F7205A062}" dt="2024-02-20T19:04:32.600" v="1063" actId="21"/>
          <ac:picMkLst>
            <pc:docMk/>
            <pc:sldMk cId="2688094182" sldId="533"/>
            <ac:picMk id="3" creationId="{D7247B0B-B483-D97B-483A-D178AC5D8282}"/>
          </ac:picMkLst>
        </pc:picChg>
        <pc:picChg chg="add mod">
          <ac:chgData name="Gina Marie Giambruno" userId="92225441-41f5-42d7-9636-66673d1aa60a" providerId="ADAL" clId="{68BAF697-8659-487C-928F-9D2F7205A062}" dt="2024-02-20T19:27:55.928" v="1070" actId="1076"/>
          <ac:picMkLst>
            <pc:docMk/>
            <pc:sldMk cId="2688094182" sldId="533"/>
            <ac:picMk id="5" creationId="{D8C10286-255A-A390-6892-87A7EE0FC025}"/>
          </ac:picMkLst>
        </pc:picChg>
        <pc:picChg chg="del">
          <ac:chgData name="Gina Marie Giambruno" userId="92225441-41f5-42d7-9636-66673d1aa60a" providerId="ADAL" clId="{68BAF697-8659-487C-928F-9D2F7205A062}" dt="2024-02-20T19:03:40.375" v="1059" actId="21"/>
          <ac:picMkLst>
            <pc:docMk/>
            <pc:sldMk cId="2688094182" sldId="533"/>
            <ac:picMk id="7" creationId="{FED12BF9-B5D2-E46A-4BA6-976C59FD7C8F}"/>
          </ac:picMkLst>
        </pc:picChg>
      </pc:sldChg>
      <pc:sldChg chg="del">
        <pc:chgData name="Gina Marie Giambruno" userId="92225441-41f5-42d7-9636-66673d1aa60a" providerId="ADAL" clId="{68BAF697-8659-487C-928F-9D2F7205A062}" dt="2024-02-09T22:44:57.025" v="607" actId="2696"/>
        <pc:sldMkLst>
          <pc:docMk/>
          <pc:sldMk cId="1901236954" sldId="565"/>
        </pc:sldMkLst>
      </pc:sldChg>
      <pc:sldChg chg="modSp mod">
        <pc:chgData name="Gina Marie Giambruno" userId="92225441-41f5-42d7-9636-66673d1aa60a" providerId="ADAL" clId="{68BAF697-8659-487C-928F-9D2F7205A062}" dt="2024-02-20T22:18:20.536" v="1206" actId="255"/>
        <pc:sldMkLst>
          <pc:docMk/>
          <pc:sldMk cId="2759087892" sldId="611"/>
        </pc:sldMkLst>
        <pc:spChg chg="mod">
          <ac:chgData name="Gina Marie Giambruno" userId="92225441-41f5-42d7-9636-66673d1aa60a" providerId="ADAL" clId="{68BAF697-8659-487C-928F-9D2F7205A062}" dt="2024-01-18T19:07:51.285" v="46" actId="20577"/>
          <ac:spMkLst>
            <pc:docMk/>
            <pc:sldMk cId="2759087892" sldId="611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68BAF697-8659-487C-928F-9D2F7205A062}" dt="2024-02-20T22:18:20.536" v="1206" actId="255"/>
          <ac:spMkLst>
            <pc:docMk/>
            <pc:sldMk cId="2759087892" sldId="611"/>
            <ac:spMk id="3" creationId="{5CAE4B7F-0674-492E-A0B6-8D314EF81E12}"/>
          </ac:spMkLst>
        </pc:spChg>
      </pc:sldChg>
      <pc:sldChg chg="del">
        <pc:chgData name="Gina Marie Giambruno" userId="92225441-41f5-42d7-9636-66673d1aa60a" providerId="ADAL" clId="{68BAF697-8659-487C-928F-9D2F7205A062}" dt="2024-01-18T18:59:29.501" v="1" actId="2696"/>
        <pc:sldMkLst>
          <pc:docMk/>
          <pc:sldMk cId="1399444421" sldId="618"/>
        </pc:sldMkLst>
      </pc:sldChg>
      <pc:sldChg chg="del">
        <pc:chgData name="Gina Marie Giambruno" userId="92225441-41f5-42d7-9636-66673d1aa60a" providerId="ADAL" clId="{68BAF697-8659-487C-928F-9D2F7205A062}" dt="2024-01-18T19:08:15.205" v="70" actId="2696"/>
        <pc:sldMkLst>
          <pc:docMk/>
          <pc:sldMk cId="2173778309" sldId="620"/>
        </pc:sldMkLst>
      </pc:sldChg>
      <pc:sldChg chg="del">
        <pc:chgData name="Gina Marie Giambruno" userId="92225441-41f5-42d7-9636-66673d1aa60a" providerId="ADAL" clId="{68BAF697-8659-487C-928F-9D2F7205A062}" dt="2024-02-09T22:44:50.957" v="606" actId="2696"/>
        <pc:sldMkLst>
          <pc:docMk/>
          <pc:sldMk cId="1954441080" sldId="621"/>
        </pc:sldMkLst>
      </pc:sldChg>
      <pc:sldChg chg="addSp modSp del mod">
        <pc:chgData name="Gina Marie Giambruno" userId="92225441-41f5-42d7-9636-66673d1aa60a" providerId="ADAL" clId="{68BAF697-8659-487C-928F-9D2F7205A062}" dt="2024-02-16T22:33:38.917" v="909" actId="2696"/>
        <pc:sldMkLst>
          <pc:docMk/>
          <pc:sldMk cId="4083091671" sldId="624"/>
        </pc:sldMkLst>
        <pc:spChg chg="add mod">
          <ac:chgData name="Gina Marie Giambruno" userId="92225441-41f5-42d7-9636-66673d1aa60a" providerId="ADAL" clId="{68BAF697-8659-487C-928F-9D2F7205A062}" dt="2024-02-09T22:47:11.214" v="703" actId="20577"/>
          <ac:spMkLst>
            <pc:docMk/>
            <pc:sldMk cId="4083091671" sldId="624"/>
            <ac:spMk id="4" creationId="{1C934B81-DF69-981B-2D59-B44B91EC379E}"/>
          </ac:spMkLst>
        </pc:spChg>
      </pc:sldChg>
      <pc:sldChg chg="addSp modSp mod">
        <pc:chgData name="Gina Marie Giambruno" userId="92225441-41f5-42d7-9636-66673d1aa60a" providerId="ADAL" clId="{68BAF697-8659-487C-928F-9D2F7205A062}" dt="2024-02-20T18:54:28.030" v="1058" actId="113"/>
        <pc:sldMkLst>
          <pc:docMk/>
          <pc:sldMk cId="2249261854" sldId="625"/>
        </pc:sldMkLst>
        <pc:spChg chg="mod">
          <ac:chgData name="Gina Marie Giambruno" userId="92225441-41f5-42d7-9636-66673d1aa60a" providerId="ADAL" clId="{68BAF697-8659-487C-928F-9D2F7205A062}" dt="2024-02-20T18:52:13.310" v="1050" actId="20577"/>
          <ac:spMkLst>
            <pc:docMk/>
            <pc:sldMk cId="2249261854" sldId="625"/>
            <ac:spMk id="3" creationId="{46814060-1094-0A35-F95A-E895124D4016}"/>
          </ac:spMkLst>
        </pc:spChg>
        <pc:spChg chg="add mod">
          <ac:chgData name="Gina Marie Giambruno" userId="92225441-41f5-42d7-9636-66673d1aa60a" providerId="ADAL" clId="{68BAF697-8659-487C-928F-9D2F7205A062}" dt="2024-02-20T18:54:28.030" v="1058" actId="113"/>
          <ac:spMkLst>
            <pc:docMk/>
            <pc:sldMk cId="2249261854" sldId="625"/>
            <ac:spMk id="4" creationId="{A47FF292-D2A4-88DC-4495-D245F0665562}"/>
          </ac:spMkLst>
        </pc:spChg>
        <pc:picChg chg="mod">
          <ac:chgData name="Gina Marie Giambruno" userId="92225441-41f5-42d7-9636-66673d1aa60a" providerId="ADAL" clId="{68BAF697-8659-487C-928F-9D2F7205A062}" dt="2024-02-20T18:54:04.438" v="1056" actId="1076"/>
          <ac:picMkLst>
            <pc:docMk/>
            <pc:sldMk cId="2249261854" sldId="625"/>
            <ac:picMk id="9" creationId="{4BA42A30-530C-1D10-F9AB-A13BEB4068D6}"/>
          </ac:picMkLst>
        </pc:picChg>
      </pc:sldChg>
      <pc:sldChg chg="del">
        <pc:chgData name="Gina Marie Giambruno" userId="92225441-41f5-42d7-9636-66673d1aa60a" providerId="ADAL" clId="{68BAF697-8659-487C-928F-9D2F7205A062}" dt="2024-02-17T00:11:08.189" v="1012" actId="2696"/>
        <pc:sldMkLst>
          <pc:docMk/>
          <pc:sldMk cId="65416971" sldId="626"/>
        </pc:sldMkLst>
      </pc:sldChg>
      <pc:sldChg chg="addSp delSp modSp new mod setBg">
        <pc:chgData name="Gina Marie Giambruno" userId="92225441-41f5-42d7-9636-66673d1aa60a" providerId="ADAL" clId="{68BAF697-8659-487C-928F-9D2F7205A062}" dt="2024-02-21T03:36:36.072" v="1820" actId="6549"/>
        <pc:sldMkLst>
          <pc:docMk/>
          <pc:sldMk cId="2438884854" sldId="626"/>
        </pc:sldMkLst>
        <pc:spChg chg="mod">
          <ac:chgData name="Gina Marie Giambruno" userId="92225441-41f5-42d7-9636-66673d1aa60a" providerId="ADAL" clId="{68BAF697-8659-487C-928F-9D2F7205A062}" dt="2024-02-21T03:36:19.887" v="1818" actId="20577"/>
          <ac:spMkLst>
            <pc:docMk/>
            <pc:sldMk cId="2438884854" sldId="626"/>
            <ac:spMk id="2" creationId="{1A32F1EA-603D-A355-492C-235214C87C16}"/>
          </ac:spMkLst>
        </pc:spChg>
        <pc:spChg chg="del mod">
          <ac:chgData name="Gina Marie Giambruno" userId="92225441-41f5-42d7-9636-66673d1aa60a" providerId="ADAL" clId="{68BAF697-8659-487C-928F-9D2F7205A062}" dt="2024-02-17T00:11:56.212" v="1019" actId="22"/>
          <ac:spMkLst>
            <pc:docMk/>
            <pc:sldMk cId="2438884854" sldId="626"/>
            <ac:spMk id="3" creationId="{C170CFB7-A298-839B-648F-BCEDD6611537}"/>
          </ac:spMkLst>
        </pc:spChg>
        <pc:spChg chg="add mod">
          <ac:chgData name="Gina Marie Giambruno" userId="92225441-41f5-42d7-9636-66673d1aa60a" providerId="ADAL" clId="{68BAF697-8659-487C-928F-9D2F7205A062}" dt="2024-02-21T03:36:36.072" v="1820" actId="6549"/>
          <ac:spMkLst>
            <pc:docMk/>
            <pc:sldMk cId="2438884854" sldId="626"/>
            <ac:spMk id="4" creationId="{AD87C651-64EF-F17D-F6DF-BA2DF71BDEBE}"/>
          </ac:spMkLst>
        </pc:spChg>
        <pc:spChg chg="add del mod">
          <ac:chgData name="Gina Marie Giambruno" userId="92225441-41f5-42d7-9636-66673d1aa60a" providerId="ADAL" clId="{68BAF697-8659-487C-928F-9D2F7205A062}" dt="2024-02-21T03:33:21.134" v="1777" actId="21"/>
          <ac:spMkLst>
            <pc:docMk/>
            <pc:sldMk cId="2438884854" sldId="626"/>
            <ac:spMk id="7" creationId="{31018EEB-EC0C-59CC-AD28-D1FE4DEF9B0A}"/>
          </ac:spMkLst>
        </pc:spChg>
        <pc:spChg chg="add del">
          <ac:chgData name="Gina Marie Giambruno" userId="92225441-41f5-42d7-9636-66673d1aa60a" providerId="ADAL" clId="{68BAF697-8659-487C-928F-9D2F7205A062}" dt="2024-02-21T03:34:53.456" v="1797" actId="26606"/>
          <ac:spMkLst>
            <pc:docMk/>
            <pc:sldMk cId="2438884854" sldId="626"/>
            <ac:spMk id="9" creationId="{593B4D24-F4A8-4141-A20A-E0575D199633}"/>
          </ac:spMkLst>
        </pc:spChg>
        <pc:spChg chg="add">
          <ac:chgData name="Gina Marie Giambruno" userId="92225441-41f5-42d7-9636-66673d1aa60a" providerId="ADAL" clId="{68BAF697-8659-487C-928F-9D2F7205A062}" dt="2024-02-21T03:35:08.352" v="1800" actId="26606"/>
          <ac:spMkLst>
            <pc:docMk/>
            <pc:sldMk cId="2438884854" sldId="626"/>
            <ac:spMk id="10" creationId="{BACC6370-2D7E-4714-9D71-7542949D7D5D}"/>
          </ac:spMkLst>
        </pc:spChg>
        <pc:spChg chg="add del">
          <ac:chgData name="Gina Marie Giambruno" userId="92225441-41f5-42d7-9636-66673d1aa60a" providerId="ADAL" clId="{68BAF697-8659-487C-928F-9D2F7205A062}" dt="2024-02-21T03:34:53.456" v="1797" actId="26606"/>
          <ac:spMkLst>
            <pc:docMk/>
            <pc:sldMk cId="2438884854" sldId="626"/>
            <ac:spMk id="11" creationId="{D845573F-F83A-4A47-B94A-2E6465F1117D}"/>
          </ac:spMkLst>
        </pc:spChg>
        <pc:spChg chg="add">
          <ac:chgData name="Gina Marie Giambruno" userId="92225441-41f5-42d7-9636-66673d1aa60a" providerId="ADAL" clId="{68BAF697-8659-487C-928F-9D2F7205A062}" dt="2024-02-21T03:35:08.352" v="1800" actId="26606"/>
          <ac:spMkLst>
            <pc:docMk/>
            <pc:sldMk cId="2438884854" sldId="626"/>
            <ac:spMk id="12" creationId="{F68B3F68-107C-434F-AA38-110D5EA91B85}"/>
          </ac:spMkLst>
        </pc:spChg>
        <pc:spChg chg="add del">
          <ac:chgData name="Gina Marie Giambruno" userId="92225441-41f5-42d7-9636-66673d1aa60a" providerId="ADAL" clId="{68BAF697-8659-487C-928F-9D2F7205A062}" dt="2024-02-21T03:34:53.456" v="1797" actId="26606"/>
          <ac:spMkLst>
            <pc:docMk/>
            <pc:sldMk cId="2438884854" sldId="626"/>
            <ac:spMk id="13" creationId="{E3E9CA91-0E2B-49CD-A0F6-2EA79F02FA63}"/>
          </ac:spMkLst>
        </pc:spChg>
        <pc:spChg chg="add">
          <ac:chgData name="Gina Marie Giambruno" userId="92225441-41f5-42d7-9636-66673d1aa60a" providerId="ADAL" clId="{68BAF697-8659-487C-928F-9D2F7205A062}" dt="2024-02-21T03:35:08.352" v="1800" actId="26606"/>
          <ac:spMkLst>
            <pc:docMk/>
            <pc:sldMk cId="2438884854" sldId="626"/>
            <ac:spMk id="14" creationId="{AAD0DBB9-1A4B-4391-81D4-CB19F9AB918A}"/>
          </ac:spMkLst>
        </pc:spChg>
        <pc:spChg chg="add del">
          <ac:chgData name="Gina Marie Giambruno" userId="92225441-41f5-42d7-9636-66673d1aa60a" providerId="ADAL" clId="{68BAF697-8659-487C-928F-9D2F7205A062}" dt="2024-02-21T03:35:08.338" v="1799" actId="26606"/>
          <ac:spMkLst>
            <pc:docMk/>
            <pc:sldMk cId="2438884854" sldId="626"/>
            <ac:spMk id="15" creationId="{55F7ABCA-A68A-47DD-B732-76FF34C6FB7D}"/>
          </ac:spMkLst>
        </pc:spChg>
        <pc:spChg chg="add">
          <ac:chgData name="Gina Marie Giambruno" userId="92225441-41f5-42d7-9636-66673d1aa60a" providerId="ADAL" clId="{68BAF697-8659-487C-928F-9D2F7205A062}" dt="2024-02-21T03:35:08.352" v="1800" actId="26606"/>
          <ac:spMkLst>
            <pc:docMk/>
            <pc:sldMk cId="2438884854" sldId="626"/>
            <ac:spMk id="16" creationId="{063BBA22-50EA-4C4D-BE05-F1CE4E63AA56}"/>
          </ac:spMkLst>
        </pc:spChg>
        <pc:picChg chg="add mod">
          <ac:chgData name="Gina Marie Giambruno" userId="92225441-41f5-42d7-9636-66673d1aa60a" providerId="ADAL" clId="{68BAF697-8659-487C-928F-9D2F7205A062}" dt="2024-02-21T03:35:25.087" v="1810" actId="1076"/>
          <ac:picMkLst>
            <pc:docMk/>
            <pc:sldMk cId="2438884854" sldId="626"/>
            <ac:picMk id="3" creationId="{CDEEF396-4836-45EB-565F-D0B250E82F74}"/>
          </ac:picMkLst>
        </pc:picChg>
        <pc:picChg chg="add del mod ord">
          <ac:chgData name="Gina Marie Giambruno" userId="92225441-41f5-42d7-9636-66673d1aa60a" providerId="ADAL" clId="{68BAF697-8659-487C-928F-9D2F7205A062}" dt="2024-02-21T03:32:59.829" v="1774" actId="21"/>
          <ac:picMkLst>
            <pc:docMk/>
            <pc:sldMk cId="2438884854" sldId="626"/>
            <ac:picMk id="5" creationId="{A5EF0604-C610-416F-3DEF-4AC603328409}"/>
          </ac:picMkLst>
        </pc:picChg>
        <pc:picChg chg="add del mod">
          <ac:chgData name="Gina Marie Giambruno" userId="92225441-41f5-42d7-9636-66673d1aa60a" providerId="ADAL" clId="{68BAF697-8659-487C-928F-9D2F7205A062}" dt="2024-02-21T03:28:12.455" v="1211" actId="21"/>
          <ac:picMkLst>
            <pc:docMk/>
            <pc:sldMk cId="2438884854" sldId="626"/>
            <ac:picMk id="1026" creationId="{5602D90A-5B68-A7EA-963D-FA6C6737EF7A}"/>
          </ac:picMkLst>
        </pc:picChg>
      </pc:sldChg>
      <pc:sldChg chg="addSp delSp modSp new mod setBg">
        <pc:chgData name="Gina Marie Giambruno" userId="92225441-41f5-42d7-9636-66673d1aa60a" providerId="ADAL" clId="{68BAF697-8659-487C-928F-9D2F7205A062}" dt="2024-02-21T03:41:22.075" v="2083" actId="20577"/>
        <pc:sldMkLst>
          <pc:docMk/>
          <pc:sldMk cId="2164652560" sldId="629"/>
        </pc:sldMkLst>
        <pc:spChg chg="mod">
          <ac:chgData name="Gina Marie Giambruno" userId="92225441-41f5-42d7-9636-66673d1aa60a" providerId="ADAL" clId="{68BAF697-8659-487C-928F-9D2F7205A062}" dt="2024-02-21T03:40:56.006" v="2075" actId="26606"/>
          <ac:spMkLst>
            <pc:docMk/>
            <pc:sldMk cId="2164652560" sldId="629"/>
            <ac:spMk id="2" creationId="{EAA5D848-5A09-5763-7B86-97B7875B04F8}"/>
          </ac:spMkLst>
        </pc:spChg>
        <pc:spChg chg="del">
          <ac:chgData name="Gina Marie Giambruno" userId="92225441-41f5-42d7-9636-66673d1aa60a" providerId="ADAL" clId="{68BAF697-8659-487C-928F-9D2F7205A062}" dt="2024-02-21T03:38:26.008" v="1826" actId="22"/>
          <ac:spMkLst>
            <pc:docMk/>
            <pc:sldMk cId="2164652560" sldId="629"/>
            <ac:spMk id="3" creationId="{12C01AA2-F5A3-E0BC-ED06-1F56E4E55CD6}"/>
          </ac:spMkLst>
        </pc:spChg>
        <pc:spChg chg="add del mod">
          <ac:chgData name="Gina Marie Giambruno" userId="92225441-41f5-42d7-9636-66673d1aa60a" providerId="ADAL" clId="{68BAF697-8659-487C-928F-9D2F7205A062}" dt="2024-02-21T03:39:36.118" v="1926"/>
          <ac:spMkLst>
            <pc:docMk/>
            <pc:sldMk cId="2164652560" sldId="629"/>
            <ac:spMk id="6" creationId="{4E8F194B-6386-7DB2-1AED-B08FE30ACF85}"/>
          </ac:spMkLst>
        </pc:spChg>
        <pc:spChg chg="add del mod">
          <ac:chgData name="Gina Marie Giambruno" userId="92225441-41f5-42d7-9636-66673d1aa60a" providerId="ADAL" clId="{68BAF697-8659-487C-928F-9D2F7205A062}" dt="2024-02-21T03:40:56.006" v="2075" actId="26606"/>
          <ac:spMkLst>
            <pc:docMk/>
            <pc:sldMk cId="2164652560" sldId="629"/>
            <ac:spMk id="7" creationId="{AFB6EA84-3EC6-8854-8A20-B88DF70B8BCA}"/>
          </ac:spMkLst>
        </pc:spChg>
        <pc:spChg chg="add del mod">
          <ac:chgData name="Gina Marie Giambruno" userId="92225441-41f5-42d7-9636-66673d1aa60a" providerId="ADAL" clId="{68BAF697-8659-487C-928F-9D2F7205A062}" dt="2024-02-21T03:40:39.382" v="2072" actId="21"/>
          <ac:spMkLst>
            <pc:docMk/>
            <pc:sldMk cId="2164652560" sldId="629"/>
            <ac:spMk id="9" creationId="{8D9C6DA2-E57D-85AD-C76A-30CC1873D6FB}"/>
          </ac:spMkLst>
        </pc:spChg>
        <pc:spChg chg="add del">
          <ac:chgData name="Gina Marie Giambruno" userId="92225441-41f5-42d7-9636-66673d1aa60a" providerId="ADAL" clId="{68BAF697-8659-487C-928F-9D2F7205A062}" dt="2024-02-21T03:40:55.988" v="2074" actId="26606"/>
          <ac:spMkLst>
            <pc:docMk/>
            <pc:sldMk cId="2164652560" sldId="629"/>
            <ac:spMk id="13" creationId="{56E9B3E6-E277-4D68-BA48-9CB43FFBD6E2}"/>
          </ac:spMkLst>
        </pc:spChg>
        <pc:spChg chg="add">
          <ac:chgData name="Gina Marie Giambruno" userId="92225441-41f5-42d7-9636-66673d1aa60a" providerId="ADAL" clId="{68BAF697-8659-487C-928F-9D2F7205A062}" dt="2024-02-21T03:40:56.006" v="2075" actId="26606"/>
          <ac:spMkLst>
            <pc:docMk/>
            <pc:sldMk cId="2164652560" sldId="629"/>
            <ac:spMk id="19" creationId="{063BBA22-50EA-4C4D-BE05-F1CE4E63AA56}"/>
          </ac:spMkLst>
        </pc:spChg>
        <pc:spChg chg="add del">
          <ac:chgData name="Gina Marie Giambruno" userId="92225441-41f5-42d7-9636-66673d1aa60a" providerId="ADAL" clId="{68BAF697-8659-487C-928F-9D2F7205A062}" dt="2024-02-21T03:40:55.988" v="2074" actId="26606"/>
          <ac:spMkLst>
            <pc:docMk/>
            <pc:sldMk cId="2164652560" sldId="629"/>
            <ac:spMk id="20" creationId="{D5B0017B-2ECA-49AF-B397-DC140825DF8D}"/>
          </ac:spMkLst>
        </pc:spChg>
        <pc:spChg chg="add">
          <ac:chgData name="Gina Marie Giambruno" userId="92225441-41f5-42d7-9636-66673d1aa60a" providerId="ADAL" clId="{68BAF697-8659-487C-928F-9D2F7205A062}" dt="2024-02-21T03:40:56.006" v="2075" actId="26606"/>
          <ac:spMkLst>
            <pc:docMk/>
            <pc:sldMk cId="2164652560" sldId="629"/>
            <ac:spMk id="24" creationId="{BACC6370-2D7E-4714-9D71-7542949D7D5D}"/>
          </ac:spMkLst>
        </pc:spChg>
        <pc:spChg chg="add">
          <ac:chgData name="Gina Marie Giambruno" userId="92225441-41f5-42d7-9636-66673d1aa60a" providerId="ADAL" clId="{68BAF697-8659-487C-928F-9D2F7205A062}" dt="2024-02-21T03:40:56.006" v="2075" actId="26606"/>
          <ac:spMkLst>
            <pc:docMk/>
            <pc:sldMk cId="2164652560" sldId="629"/>
            <ac:spMk id="25" creationId="{F68B3F68-107C-434F-AA38-110D5EA91B85}"/>
          </ac:spMkLst>
        </pc:spChg>
        <pc:spChg chg="add">
          <ac:chgData name="Gina Marie Giambruno" userId="92225441-41f5-42d7-9636-66673d1aa60a" providerId="ADAL" clId="{68BAF697-8659-487C-928F-9D2F7205A062}" dt="2024-02-21T03:40:56.006" v="2075" actId="26606"/>
          <ac:spMkLst>
            <pc:docMk/>
            <pc:sldMk cId="2164652560" sldId="629"/>
            <ac:spMk id="26" creationId="{AAD0DBB9-1A4B-4391-81D4-CB19F9AB918A}"/>
          </ac:spMkLst>
        </pc:spChg>
        <pc:grpChg chg="add del">
          <ac:chgData name="Gina Marie Giambruno" userId="92225441-41f5-42d7-9636-66673d1aa60a" providerId="ADAL" clId="{68BAF697-8659-487C-928F-9D2F7205A062}" dt="2024-02-21T03:40:55.988" v="2074" actId="26606"/>
          <ac:grpSpMkLst>
            <pc:docMk/>
            <pc:sldMk cId="2164652560" sldId="629"/>
            <ac:grpSpMk id="15" creationId="{AE1C45F0-260A-458C-96ED-C1F6D2151219}"/>
          </ac:grpSpMkLst>
        </pc:grpChg>
        <pc:graphicFrameChg chg="add del">
          <ac:chgData name="Gina Marie Giambruno" userId="92225441-41f5-42d7-9636-66673d1aa60a" providerId="ADAL" clId="{68BAF697-8659-487C-928F-9D2F7205A062}" dt="2024-02-21T03:40:55.988" v="2074" actId="26606"/>
          <ac:graphicFrameMkLst>
            <pc:docMk/>
            <pc:sldMk cId="2164652560" sldId="629"/>
            <ac:graphicFrameMk id="10" creationId="{7CD62103-0E03-DB40-F76C-E6BE8E9A50FF}"/>
          </ac:graphicFrameMkLst>
        </pc:graphicFrameChg>
        <pc:graphicFrameChg chg="add mod">
          <ac:chgData name="Gina Marie Giambruno" userId="92225441-41f5-42d7-9636-66673d1aa60a" providerId="ADAL" clId="{68BAF697-8659-487C-928F-9D2F7205A062}" dt="2024-02-21T03:41:22.075" v="2083" actId="20577"/>
          <ac:graphicFrameMkLst>
            <pc:docMk/>
            <pc:sldMk cId="2164652560" sldId="629"/>
            <ac:graphicFrameMk id="27" creationId="{F6D5FF2F-9E8E-50B1-2128-E62007BF04F4}"/>
          </ac:graphicFrameMkLst>
        </pc:graphicFrameChg>
        <pc:picChg chg="add del mod ord">
          <ac:chgData name="Gina Marie Giambruno" userId="92225441-41f5-42d7-9636-66673d1aa60a" providerId="ADAL" clId="{68BAF697-8659-487C-928F-9D2F7205A062}" dt="2024-02-21T03:40:32.419" v="2070" actId="21"/>
          <ac:picMkLst>
            <pc:docMk/>
            <pc:sldMk cId="2164652560" sldId="629"/>
            <ac:picMk id="5" creationId="{A439008E-479C-E9F2-115E-CFB87285CD29}"/>
          </ac:picMkLst>
        </pc:picChg>
        <pc:cxnChg chg="add del">
          <ac:chgData name="Gina Marie Giambruno" userId="92225441-41f5-42d7-9636-66673d1aa60a" providerId="ADAL" clId="{68BAF697-8659-487C-928F-9D2F7205A062}" dt="2024-02-21T03:40:55.988" v="2074" actId="26606"/>
          <ac:cxnSpMkLst>
            <pc:docMk/>
            <pc:sldMk cId="2164652560" sldId="629"/>
            <ac:cxnSpMk id="22" creationId="{6CF1BAF6-AD41-4082-B212-8A1F9A2E8779}"/>
          </ac:cxnSpMkLst>
        </pc:cxnChg>
      </pc:sldChg>
      <pc:sldChg chg="addSp modSp new mod setBg">
        <pc:chgData name="Gina Marie Giambruno" userId="92225441-41f5-42d7-9636-66673d1aa60a" providerId="ADAL" clId="{68BAF697-8659-487C-928F-9D2F7205A062}" dt="2024-02-21T03:43:10.296" v="2159" actId="255"/>
        <pc:sldMkLst>
          <pc:docMk/>
          <pc:sldMk cId="1896841421" sldId="630"/>
        </pc:sldMkLst>
        <pc:spChg chg="mod">
          <ac:chgData name="Gina Marie Giambruno" userId="92225441-41f5-42d7-9636-66673d1aa60a" providerId="ADAL" clId="{68BAF697-8659-487C-928F-9D2F7205A062}" dt="2024-02-21T03:42:51.395" v="2157" actId="26606"/>
          <ac:spMkLst>
            <pc:docMk/>
            <pc:sldMk cId="1896841421" sldId="630"/>
            <ac:spMk id="2" creationId="{1D7EA74F-FFE3-39FD-492E-6A29F2F2E803}"/>
          </ac:spMkLst>
        </pc:spChg>
        <pc:spChg chg="mod">
          <ac:chgData name="Gina Marie Giambruno" userId="92225441-41f5-42d7-9636-66673d1aa60a" providerId="ADAL" clId="{68BAF697-8659-487C-928F-9D2F7205A062}" dt="2024-02-21T03:43:10.296" v="2159" actId="255"/>
          <ac:spMkLst>
            <pc:docMk/>
            <pc:sldMk cId="1896841421" sldId="630"/>
            <ac:spMk id="3" creationId="{B153819A-8349-61CF-7ED4-84532DA7D0EE}"/>
          </ac:spMkLst>
        </pc:spChg>
        <pc:spChg chg="add">
          <ac:chgData name="Gina Marie Giambruno" userId="92225441-41f5-42d7-9636-66673d1aa60a" providerId="ADAL" clId="{68BAF697-8659-487C-928F-9D2F7205A062}" dt="2024-02-21T03:42:51.395" v="2157" actId="26606"/>
          <ac:spMkLst>
            <pc:docMk/>
            <pc:sldMk cId="1896841421" sldId="630"/>
            <ac:spMk id="8" creationId="{6F5A5072-7B47-4D32-B52A-4EBBF590B8A5}"/>
          </ac:spMkLst>
        </pc:spChg>
        <pc:spChg chg="add">
          <ac:chgData name="Gina Marie Giambruno" userId="92225441-41f5-42d7-9636-66673d1aa60a" providerId="ADAL" clId="{68BAF697-8659-487C-928F-9D2F7205A062}" dt="2024-02-21T03:42:51.395" v="2157" actId="26606"/>
          <ac:spMkLst>
            <pc:docMk/>
            <pc:sldMk cId="1896841421" sldId="630"/>
            <ac:spMk id="10" creationId="{9715DAF0-AE1B-46C9-8A6B-DB2AA05AB91D}"/>
          </ac:spMkLst>
        </pc:spChg>
        <pc:spChg chg="add">
          <ac:chgData name="Gina Marie Giambruno" userId="92225441-41f5-42d7-9636-66673d1aa60a" providerId="ADAL" clId="{68BAF697-8659-487C-928F-9D2F7205A062}" dt="2024-02-21T03:42:51.395" v="2157" actId="26606"/>
          <ac:spMkLst>
            <pc:docMk/>
            <pc:sldMk cId="1896841421" sldId="630"/>
            <ac:spMk id="12" creationId="{6016219D-510E-4184-9090-6D5578A87BD1}"/>
          </ac:spMkLst>
        </pc:spChg>
        <pc:spChg chg="add">
          <ac:chgData name="Gina Marie Giambruno" userId="92225441-41f5-42d7-9636-66673d1aa60a" providerId="ADAL" clId="{68BAF697-8659-487C-928F-9D2F7205A062}" dt="2024-02-21T03:42:51.395" v="2157" actId="26606"/>
          <ac:spMkLst>
            <pc:docMk/>
            <pc:sldMk cId="1896841421" sldId="630"/>
            <ac:spMk id="14" creationId="{AFF4A713-7B75-4B21-90D7-5AB19547C728}"/>
          </ac:spMkLst>
        </pc:spChg>
        <pc:spChg chg="add">
          <ac:chgData name="Gina Marie Giambruno" userId="92225441-41f5-42d7-9636-66673d1aa60a" providerId="ADAL" clId="{68BAF697-8659-487C-928F-9D2F7205A062}" dt="2024-02-21T03:42:51.395" v="2157" actId="26606"/>
          <ac:spMkLst>
            <pc:docMk/>
            <pc:sldMk cId="1896841421" sldId="630"/>
            <ac:spMk id="16" creationId="{DC631C0B-6DA6-4E57-8231-CE32B3434A7E}"/>
          </ac:spMkLst>
        </pc:spChg>
        <pc:spChg chg="add">
          <ac:chgData name="Gina Marie Giambruno" userId="92225441-41f5-42d7-9636-66673d1aa60a" providerId="ADAL" clId="{68BAF697-8659-487C-928F-9D2F7205A062}" dt="2024-02-21T03:42:51.395" v="2157" actId="26606"/>
          <ac:spMkLst>
            <pc:docMk/>
            <pc:sldMk cId="1896841421" sldId="630"/>
            <ac:spMk id="18" creationId="{C29501E6-A978-4A61-9689-9085AF97A53A}"/>
          </ac:spMkLst>
        </pc:spChg>
      </pc:sldChg>
    </pc:docChg>
  </pc:docChgLst>
  <pc:docChgLst>
    <pc:chgData name="Claudia Ayala" userId="S::ceayala@ucdavis.edu::ea4473c7-f653-41b0-b4c2-304201fa2d35" providerId="AD" clId="Web-{2E096C40-F629-D5D3-3983-6A46D756F415}"/>
    <pc:docChg chg="delSld modSld">
      <pc:chgData name="Claudia Ayala" userId="S::ceayala@ucdavis.edu::ea4473c7-f653-41b0-b4c2-304201fa2d35" providerId="AD" clId="Web-{2E096C40-F629-D5D3-3983-6A46D756F415}" dt="2024-05-14T23:41:57.337" v="44"/>
      <pc:docMkLst>
        <pc:docMk/>
      </pc:docMkLst>
      <pc:sldChg chg="modSp del">
        <pc:chgData name="Claudia Ayala" userId="S::ceayala@ucdavis.edu::ea4473c7-f653-41b0-b4c2-304201fa2d35" providerId="AD" clId="Web-{2E096C40-F629-D5D3-3983-6A46D756F415}" dt="2024-05-14T23:41:57.337" v="44"/>
        <pc:sldMkLst>
          <pc:docMk/>
          <pc:sldMk cId="3383235635" sldId="1154"/>
        </pc:sldMkLst>
        <pc:spChg chg="mod">
          <ac:chgData name="Claudia Ayala" userId="S::ceayala@ucdavis.edu::ea4473c7-f653-41b0-b4c2-304201fa2d35" providerId="AD" clId="Web-{2E096C40-F629-D5D3-3983-6A46D756F415}" dt="2024-05-14T22:53:27.584" v="42" actId="20577"/>
          <ac:spMkLst>
            <pc:docMk/>
            <pc:sldMk cId="3383235635" sldId="1154"/>
            <ac:spMk id="2" creationId="{A6837F5F-01EC-5F45-FE8A-6370DD9E7DF4}"/>
          </ac:spMkLst>
        </pc:spChg>
      </pc:sldChg>
      <pc:sldChg chg="del">
        <pc:chgData name="Claudia Ayala" userId="S::ceayala@ucdavis.edu::ea4473c7-f653-41b0-b4c2-304201fa2d35" providerId="AD" clId="Web-{2E096C40-F629-D5D3-3983-6A46D756F415}" dt="2024-05-14T23:36:14.825" v="43"/>
        <pc:sldMkLst>
          <pc:docMk/>
          <pc:sldMk cId="3727747206" sldId="1155"/>
        </pc:sldMkLst>
      </pc:sldChg>
    </pc:docChg>
  </pc:docChgLst>
  <pc:docChgLst>
    <pc:chgData name="Claudia Ayala" userId="S::ceayala@ucdavis.edu::ea4473c7-f653-41b0-b4c2-304201fa2d35" providerId="AD" clId="Web-{141490DB-61E8-4F8A-1D49-B5A103919A35}"/>
    <pc:docChg chg="modSld">
      <pc:chgData name="Claudia Ayala" userId="S::ceayala@ucdavis.edu::ea4473c7-f653-41b0-b4c2-304201fa2d35" providerId="AD" clId="Web-{141490DB-61E8-4F8A-1D49-B5A103919A35}" dt="2023-05-17T15:38:36.014" v="6" actId="20577"/>
      <pc:docMkLst>
        <pc:docMk/>
      </pc:docMkLst>
      <pc:sldChg chg="modSp">
        <pc:chgData name="Claudia Ayala" userId="S::ceayala@ucdavis.edu::ea4473c7-f653-41b0-b4c2-304201fa2d35" providerId="AD" clId="Web-{141490DB-61E8-4F8A-1D49-B5A103919A35}" dt="2023-05-17T15:38:36.014" v="6" actId="20577"/>
        <pc:sldMkLst>
          <pc:docMk/>
          <pc:sldMk cId="2154978977" sldId="543"/>
        </pc:sldMkLst>
        <pc:spChg chg="mod">
          <ac:chgData name="Claudia Ayala" userId="S::ceayala@ucdavis.edu::ea4473c7-f653-41b0-b4c2-304201fa2d35" providerId="AD" clId="Web-{141490DB-61E8-4F8A-1D49-B5A103919A35}" dt="2023-05-17T15:38:36.014" v="6" actId="20577"/>
          <ac:spMkLst>
            <pc:docMk/>
            <pc:sldMk cId="2154978977" sldId="543"/>
            <ac:spMk id="3" creationId="{0C347534-B9C4-7EDA-E9B0-AA29B72D0A09}"/>
          </ac:spMkLst>
        </pc:spChg>
      </pc:sldChg>
    </pc:docChg>
  </pc:docChgLst>
  <pc:docChgLst>
    <pc:chgData name="Gina Marie Giambruno" userId="92225441-41f5-42d7-9636-66673d1aa60a" providerId="ADAL" clId="{C22FE91A-9816-4977-8D4B-E2B65356BC3E}"/>
    <pc:docChg chg="undo custSel addSld delSld modSld sldOrd">
      <pc:chgData name="Gina Marie Giambruno" userId="92225441-41f5-42d7-9636-66673d1aa60a" providerId="ADAL" clId="{C22FE91A-9816-4977-8D4B-E2B65356BC3E}" dt="2024-08-21T15:27:50.460" v="1044" actId="20577"/>
      <pc:docMkLst>
        <pc:docMk/>
      </pc:docMkLst>
      <pc:sldChg chg="modSp mod">
        <pc:chgData name="Gina Marie Giambruno" userId="92225441-41f5-42d7-9636-66673d1aa60a" providerId="ADAL" clId="{C22FE91A-9816-4977-8D4B-E2B65356BC3E}" dt="2024-08-21T15:12:27.687" v="1042" actId="20577"/>
        <pc:sldMkLst>
          <pc:docMk/>
          <pc:sldMk cId="0" sldId="258"/>
        </pc:sldMkLst>
        <pc:spChg chg="mod">
          <ac:chgData name="Gina Marie Giambruno" userId="92225441-41f5-42d7-9636-66673d1aa60a" providerId="ADAL" clId="{C22FE91A-9816-4977-8D4B-E2B65356BC3E}" dt="2024-08-21T15:12:27.687" v="1042" actId="20577"/>
          <ac:spMkLst>
            <pc:docMk/>
            <pc:sldMk cId="0" sldId="258"/>
            <ac:spMk id="40" creationId="{00000000-0000-0000-0000-000000000000}"/>
          </ac:spMkLst>
        </pc:spChg>
        <pc:spChg chg="mod">
          <ac:chgData name="Gina Marie Giambruno" userId="92225441-41f5-42d7-9636-66673d1aa60a" providerId="ADAL" clId="{C22FE91A-9816-4977-8D4B-E2B65356BC3E}" dt="2024-08-20T19:01:51.612" v="861" actId="20577"/>
          <ac:spMkLst>
            <pc:docMk/>
            <pc:sldMk cId="0" sldId="258"/>
            <ac:spMk id="45" creationId="{00000000-0000-0000-0000-000000000000}"/>
          </ac:spMkLst>
        </pc:spChg>
        <pc:spChg chg="mod">
          <ac:chgData name="Gina Marie Giambruno" userId="92225441-41f5-42d7-9636-66673d1aa60a" providerId="ADAL" clId="{C22FE91A-9816-4977-8D4B-E2B65356BC3E}" dt="2024-08-20T18:56:18.760" v="857" actId="14100"/>
          <ac:spMkLst>
            <pc:docMk/>
            <pc:sldMk cId="0" sldId="258"/>
            <ac:spMk id="50" creationId="{00000000-0000-0000-0000-000000000000}"/>
          </ac:spMkLst>
        </pc:spChg>
      </pc:sldChg>
      <pc:sldChg chg="modSp mod">
        <pc:chgData name="Gina Marie Giambruno" userId="92225441-41f5-42d7-9636-66673d1aa60a" providerId="ADAL" clId="{C22FE91A-9816-4977-8D4B-E2B65356BC3E}" dt="2024-07-23T22:12:14.132" v="314" actId="20577"/>
        <pc:sldMkLst>
          <pc:docMk/>
          <pc:sldMk cId="3453998595" sldId="259"/>
        </pc:sldMkLst>
        <pc:spChg chg="mod">
          <ac:chgData name="Gina Marie Giambruno" userId="92225441-41f5-42d7-9636-66673d1aa60a" providerId="ADAL" clId="{C22FE91A-9816-4977-8D4B-E2B65356BC3E}" dt="2024-07-23T22:12:14.132" v="314" actId="20577"/>
          <ac:spMkLst>
            <pc:docMk/>
            <pc:sldMk cId="3453998595" sldId="259"/>
            <ac:spMk id="3" creationId="{2DC91E6D-9A34-1F23-4331-A53AF191E215}"/>
          </ac:spMkLst>
        </pc:spChg>
      </pc:sldChg>
      <pc:sldChg chg="modSp mod">
        <pc:chgData name="Gina Marie Giambruno" userId="92225441-41f5-42d7-9636-66673d1aa60a" providerId="ADAL" clId="{C22FE91A-9816-4977-8D4B-E2B65356BC3E}" dt="2024-08-21T15:27:50.460" v="1044" actId="20577"/>
        <pc:sldMkLst>
          <pc:docMk/>
          <pc:sldMk cId="0" sldId="263"/>
        </pc:sldMkLst>
        <pc:spChg chg="mod">
          <ac:chgData name="Gina Marie Giambruno" userId="92225441-41f5-42d7-9636-66673d1aa60a" providerId="ADAL" clId="{C22FE91A-9816-4977-8D4B-E2B65356BC3E}" dt="2024-08-21T15:01:11.126" v="1034" actId="20577"/>
          <ac:spMkLst>
            <pc:docMk/>
            <pc:sldMk cId="0" sldId="263"/>
            <ac:spMk id="30" creationId="{00000000-0000-0000-0000-000000000000}"/>
          </ac:spMkLst>
        </pc:spChg>
        <pc:spChg chg="mod">
          <ac:chgData name="Gina Marie Giambruno" userId="92225441-41f5-42d7-9636-66673d1aa60a" providerId="ADAL" clId="{C22FE91A-9816-4977-8D4B-E2B65356BC3E}" dt="2024-08-20T19:07:44.680" v="909" actId="20577"/>
          <ac:spMkLst>
            <pc:docMk/>
            <pc:sldMk cId="0" sldId="263"/>
            <ac:spMk id="32" creationId="{00000000-0000-0000-0000-000000000000}"/>
          </ac:spMkLst>
        </pc:spChg>
        <pc:spChg chg="mod">
          <ac:chgData name="Gina Marie Giambruno" userId="92225441-41f5-42d7-9636-66673d1aa60a" providerId="ADAL" clId="{C22FE91A-9816-4977-8D4B-E2B65356BC3E}" dt="2024-08-21T15:27:50.460" v="1044" actId="20577"/>
          <ac:spMkLst>
            <pc:docMk/>
            <pc:sldMk cId="0" sldId="263"/>
            <ac:spMk id="37" creationId="{00000000-0000-0000-0000-000000000000}"/>
          </ac:spMkLst>
        </pc:spChg>
        <pc:spChg chg="mod">
          <ac:chgData name="Gina Marie Giambruno" userId="92225441-41f5-42d7-9636-66673d1aa60a" providerId="ADAL" clId="{C22FE91A-9816-4977-8D4B-E2B65356BC3E}" dt="2024-08-21T15:03:47.214" v="1040" actId="20577"/>
          <ac:spMkLst>
            <pc:docMk/>
            <pc:sldMk cId="0" sldId="263"/>
            <ac:spMk id="38" creationId="{00000000-0000-0000-0000-000000000000}"/>
          </ac:spMkLst>
        </pc:spChg>
      </pc:sldChg>
      <pc:sldChg chg="del">
        <pc:chgData name="Gina Marie Giambruno" userId="92225441-41f5-42d7-9636-66673d1aa60a" providerId="ADAL" clId="{C22FE91A-9816-4977-8D4B-E2B65356BC3E}" dt="2024-07-23T22:09:52.758" v="278" actId="2696"/>
        <pc:sldMkLst>
          <pc:docMk/>
          <pc:sldMk cId="602019282" sldId="1156"/>
        </pc:sldMkLst>
      </pc:sldChg>
      <pc:sldChg chg="del">
        <pc:chgData name="Gina Marie Giambruno" userId="92225441-41f5-42d7-9636-66673d1aa60a" providerId="ADAL" clId="{C22FE91A-9816-4977-8D4B-E2B65356BC3E}" dt="2024-07-23T22:09:58.954" v="279" actId="2696"/>
        <pc:sldMkLst>
          <pc:docMk/>
          <pc:sldMk cId="3660429782" sldId="1158"/>
        </pc:sldMkLst>
      </pc:sldChg>
      <pc:sldChg chg="del">
        <pc:chgData name="Gina Marie Giambruno" userId="92225441-41f5-42d7-9636-66673d1aa60a" providerId="ADAL" clId="{C22FE91A-9816-4977-8D4B-E2B65356BC3E}" dt="2024-07-23T22:11:59.712" v="296" actId="2696"/>
        <pc:sldMkLst>
          <pc:docMk/>
          <pc:sldMk cId="3491048039" sldId="1163"/>
        </pc:sldMkLst>
      </pc:sldChg>
      <pc:sldChg chg="del">
        <pc:chgData name="Gina Marie Giambruno" userId="92225441-41f5-42d7-9636-66673d1aa60a" providerId="ADAL" clId="{C22FE91A-9816-4977-8D4B-E2B65356BC3E}" dt="2024-07-23T22:10:29.166" v="290" actId="2696"/>
        <pc:sldMkLst>
          <pc:docMk/>
          <pc:sldMk cId="4193791351" sldId="1165"/>
        </pc:sldMkLst>
      </pc:sldChg>
      <pc:sldChg chg="del">
        <pc:chgData name="Gina Marie Giambruno" userId="92225441-41f5-42d7-9636-66673d1aa60a" providerId="ADAL" clId="{C22FE91A-9816-4977-8D4B-E2B65356BC3E}" dt="2024-07-23T22:11:46.946" v="293" actId="2696"/>
        <pc:sldMkLst>
          <pc:docMk/>
          <pc:sldMk cId="1541285367" sldId="1166"/>
        </pc:sldMkLst>
      </pc:sldChg>
      <pc:sldChg chg="modSp mod ord">
        <pc:chgData name="Gina Marie Giambruno" userId="92225441-41f5-42d7-9636-66673d1aa60a" providerId="ADAL" clId="{C22FE91A-9816-4977-8D4B-E2B65356BC3E}" dt="2024-08-21T14:51:11.470" v="1028" actId="20577"/>
        <pc:sldMkLst>
          <pc:docMk/>
          <pc:sldMk cId="3947995752" sldId="1167"/>
        </pc:sldMkLst>
        <pc:spChg chg="mod">
          <ac:chgData name="Gina Marie Giambruno" userId="92225441-41f5-42d7-9636-66673d1aa60a" providerId="ADAL" clId="{C22FE91A-9816-4977-8D4B-E2B65356BC3E}" dt="2024-07-23T22:09:39.968" v="277" actId="20577"/>
          <ac:spMkLst>
            <pc:docMk/>
            <pc:sldMk cId="3947995752" sldId="1167"/>
            <ac:spMk id="2" creationId="{370BF2E5-1E30-92AF-3DFC-63F071DF4A3B}"/>
          </ac:spMkLst>
        </pc:spChg>
        <pc:spChg chg="mod">
          <ac:chgData name="Gina Marie Giambruno" userId="92225441-41f5-42d7-9636-66673d1aa60a" providerId="ADAL" clId="{C22FE91A-9816-4977-8D4B-E2B65356BC3E}" dt="2024-08-21T14:51:11.470" v="1028" actId="20577"/>
          <ac:spMkLst>
            <pc:docMk/>
            <pc:sldMk cId="3947995752" sldId="1167"/>
            <ac:spMk id="3" creationId="{A9AE4A6A-40E2-7110-D2BE-B0F39068EDA6}"/>
          </ac:spMkLst>
        </pc:spChg>
      </pc:sldChg>
      <pc:sldChg chg="del">
        <pc:chgData name="Gina Marie Giambruno" userId="92225441-41f5-42d7-9636-66673d1aa60a" providerId="ADAL" clId="{C22FE91A-9816-4977-8D4B-E2B65356BC3E}" dt="2024-07-23T22:10:22.952" v="289" actId="2696"/>
        <pc:sldMkLst>
          <pc:docMk/>
          <pc:sldMk cId="949887159" sldId="1168"/>
        </pc:sldMkLst>
      </pc:sldChg>
      <pc:sldChg chg="del">
        <pc:chgData name="Gina Marie Giambruno" userId="92225441-41f5-42d7-9636-66673d1aa60a" providerId="ADAL" clId="{C22FE91A-9816-4977-8D4B-E2B65356BC3E}" dt="2024-07-23T22:10:35.650" v="291" actId="2696"/>
        <pc:sldMkLst>
          <pc:docMk/>
          <pc:sldMk cId="1701370647" sldId="1169"/>
        </pc:sldMkLst>
      </pc:sldChg>
      <pc:sldChg chg="del">
        <pc:chgData name="Gina Marie Giambruno" userId="92225441-41f5-42d7-9636-66673d1aa60a" providerId="ADAL" clId="{C22FE91A-9816-4977-8D4B-E2B65356BC3E}" dt="2024-07-23T22:11:42.652" v="292" actId="2696"/>
        <pc:sldMkLst>
          <pc:docMk/>
          <pc:sldMk cId="2096393534" sldId="1170"/>
        </pc:sldMkLst>
      </pc:sldChg>
      <pc:sldChg chg="modSp new del mod">
        <pc:chgData name="Gina Marie Giambruno" userId="92225441-41f5-42d7-9636-66673d1aa60a" providerId="ADAL" clId="{C22FE91A-9816-4977-8D4B-E2B65356BC3E}" dt="2024-08-20T21:07:45.058" v="945" actId="2696"/>
        <pc:sldMkLst>
          <pc:docMk/>
          <pc:sldMk cId="2729252846" sldId="1172"/>
        </pc:sldMkLst>
        <pc:spChg chg="mod">
          <ac:chgData name="Gina Marie Giambruno" userId="92225441-41f5-42d7-9636-66673d1aa60a" providerId="ADAL" clId="{C22FE91A-9816-4977-8D4B-E2B65356BC3E}" dt="2024-07-26T17:39:20.043" v="491" actId="20577"/>
          <ac:spMkLst>
            <pc:docMk/>
            <pc:sldMk cId="2729252846" sldId="1172"/>
            <ac:spMk id="2" creationId="{076523A9-7346-6159-D03A-879DD22F9763}"/>
          </ac:spMkLst>
        </pc:spChg>
        <pc:spChg chg="mod">
          <ac:chgData name="Gina Marie Giambruno" userId="92225441-41f5-42d7-9636-66673d1aa60a" providerId="ADAL" clId="{C22FE91A-9816-4977-8D4B-E2B65356BC3E}" dt="2024-07-26T17:42:57.663" v="606" actId="5793"/>
          <ac:spMkLst>
            <pc:docMk/>
            <pc:sldMk cId="2729252846" sldId="1172"/>
            <ac:spMk id="3" creationId="{5D031E0A-D8EB-8B03-30B2-70A1292F5771}"/>
          </ac:spMkLst>
        </pc:spChg>
      </pc:sldChg>
      <pc:sldChg chg="del">
        <pc:chgData name="Gina Marie Giambruno" userId="92225441-41f5-42d7-9636-66673d1aa60a" providerId="ADAL" clId="{C22FE91A-9816-4977-8D4B-E2B65356BC3E}" dt="2024-07-23T22:11:51.263" v="294" actId="2696"/>
        <pc:sldMkLst>
          <pc:docMk/>
          <pc:sldMk cId="2952286325" sldId="1173"/>
        </pc:sldMkLst>
      </pc:sldChg>
      <pc:sldChg chg="del">
        <pc:chgData name="Gina Marie Giambruno" userId="92225441-41f5-42d7-9636-66673d1aa60a" providerId="ADAL" clId="{C22FE91A-9816-4977-8D4B-E2B65356BC3E}" dt="2024-07-23T22:11:55.885" v="295" actId="2696"/>
        <pc:sldMkLst>
          <pc:docMk/>
          <pc:sldMk cId="1563708131" sldId="1174"/>
        </pc:sldMkLst>
      </pc:sldChg>
      <pc:sldChg chg="new del">
        <pc:chgData name="Gina Marie Giambruno" userId="92225441-41f5-42d7-9636-66673d1aa60a" providerId="ADAL" clId="{C22FE91A-9816-4977-8D4B-E2B65356BC3E}" dt="2024-08-20T19:04:36.980" v="902" actId="2696"/>
        <pc:sldMkLst>
          <pc:docMk/>
          <pc:sldMk cId="2879482613" sldId="1174"/>
        </pc:sldMkLst>
      </pc:sldChg>
      <pc:sldChg chg="del">
        <pc:chgData name="Gina Marie Giambruno" userId="92225441-41f5-42d7-9636-66673d1aa60a" providerId="ADAL" clId="{C22FE91A-9816-4977-8D4B-E2B65356BC3E}" dt="2024-07-23T22:12:43.082" v="315" actId="2696"/>
        <pc:sldMkLst>
          <pc:docMk/>
          <pc:sldMk cId="2096574325" sldId="1175"/>
        </pc:sldMkLst>
      </pc:sldChg>
      <pc:sldChg chg="addSp delSp modSp new mod setBg">
        <pc:chgData name="Gina Marie Giambruno" userId="92225441-41f5-42d7-9636-66673d1aa60a" providerId="ADAL" clId="{C22FE91A-9816-4977-8D4B-E2B65356BC3E}" dt="2024-08-20T22:10:51.045" v="998" actId="20577"/>
        <pc:sldMkLst>
          <pc:docMk/>
          <pc:sldMk cId="3830223039" sldId="1175"/>
        </pc:sldMkLst>
        <pc:spChg chg="mod">
          <ac:chgData name="Gina Marie Giambruno" userId="92225441-41f5-42d7-9636-66673d1aa60a" providerId="ADAL" clId="{C22FE91A-9816-4977-8D4B-E2B65356BC3E}" dt="2024-08-20T22:10:51.045" v="998" actId="20577"/>
          <ac:spMkLst>
            <pc:docMk/>
            <pc:sldMk cId="3830223039" sldId="1175"/>
            <ac:spMk id="2" creationId="{8A6B5343-DD4D-667F-B265-4DB186671F71}"/>
          </ac:spMkLst>
        </pc:spChg>
        <pc:spChg chg="del mod">
          <ac:chgData name="Gina Marie Giambruno" userId="92225441-41f5-42d7-9636-66673d1aa60a" providerId="ADAL" clId="{C22FE91A-9816-4977-8D4B-E2B65356BC3E}" dt="2024-08-20T19:40:15.134" v="922"/>
          <ac:spMkLst>
            <pc:docMk/>
            <pc:sldMk cId="3830223039" sldId="1175"/>
            <ac:spMk id="3" creationId="{1EBCCE5B-FFF1-6A7B-1F60-89B08A2B424F}"/>
          </ac:spMkLst>
        </pc:spChg>
        <pc:spChg chg="add del">
          <ac:chgData name="Gina Marie Giambruno" userId="92225441-41f5-42d7-9636-66673d1aa60a" providerId="ADAL" clId="{C22FE91A-9816-4977-8D4B-E2B65356BC3E}" dt="2024-08-20T19:40:24.010" v="924" actId="26606"/>
          <ac:spMkLst>
            <pc:docMk/>
            <pc:sldMk cId="3830223039" sldId="1175"/>
            <ac:spMk id="1031" creationId="{16A15A88-001A-4EEF-8984-D87E643599AB}"/>
          </ac:spMkLst>
        </pc:spChg>
        <pc:spChg chg="add">
          <ac:chgData name="Gina Marie Giambruno" userId="92225441-41f5-42d7-9636-66673d1aa60a" providerId="ADAL" clId="{C22FE91A-9816-4977-8D4B-E2B65356BC3E}" dt="2024-08-20T19:40:24.014" v="925" actId="26606"/>
          <ac:spMkLst>
            <pc:docMk/>
            <pc:sldMk cId="3830223039" sldId="1175"/>
            <ac:spMk id="1037" creationId="{9B7AD9F6-8CE7-4299-8FC6-328F4DCD3FF9}"/>
          </ac:spMkLst>
        </pc:spChg>
        <pc:spChg chg="add">
          <ac:chgData name="Gina Marie Giambruno" userId="92225441-41f5-42d7-9636-66673d1aa60a" providerId="ADAL" clId="{C22FE91A-9816-4977-8D4B-E2B65356BC3E}" dt="2024-08-20T19:40:24.014" v="925" actId="26606"/>
          <ac:spMkLst>
            <pc:docMk/>
            <pc:sldMk cId="3830223039" sldId="1175"/>
            <ac:spMk id="1038" creationId="{F49775AF-8896-43EE-92C6-83497D6DC56F}"/>
          </ac:spMkLst>
        </pc:spChg>
        <pc:grpChg chg="add del">
          <ac:chgData name="Gina Marie Giambruno" userId="92225441-41f5-42d7-9636-66673d1aa60a" providerId="ADAL" clId="{C22FE91A-9816-4977-8D4B-E2B65356BC3E}" dt="2024-08-20T19:40:24.010" v="924" actId="26606"/>
          <ac:grpSpMkLst>
            <pc:docMk/>
            <pc:sldMk cId="3830223039" sldId="1175"/>
            <ac:grpSpMk id="1033" creationId="{A7900967-84CA-47B4-9F1C-E787BAC1496A}"/>
          </ac:grpSpMkLst>
        </pc:grpChg>
        <pc:picChg chg="add mod">
          <ac:chgData name="Gina Marie Giambruno" userId="92225441-41f5-42d7-9636-66673d1aa60a" providerId="ADAL" clId="{C22FE91A-9816-4977-8D4B-E2B65356BC3E}" dt="2024-08-20T19:40:24.014" v="925" actId="26606"/>
          <ac:picMkLst>
            <pc:docMk/>
            <pc:sldMk cId="3830223039" sldId="1175"/>
            <ac:picMk id="1026" creationId="{F12C1B7E-B18C-0DF1-3502-AAF6D7CCFE4C}"/>
          </ac:picMkLst>
        </pc:picChg>
      </pc:sldChg>
      <pc:sldChg chg="addSp modSp new mod setBg">
        <pc:chgData name="Gina Marie Giambruno" userId="92225441-41f5-42d7-9636-66673d1aa60a" providerId="ADAL" clId="{C22FE91A-9816-4977-8D4B-E2B65356BC3E}" dt="2024-08-20T22:10:18.854" v="996" actId="14100"/>
        <pc:sldMkLst>
          <pc:docMk/>
          <pc:sldMk cId="2672322940" sldId="1176"/>
        </pc:sldMkLst>
        <pc:spChg chg="mod">
          <ac:chgData name="Gina Marie Giambruno" userId="92225441-41f5-42d7-9636-66673d1aa60a" providerId="ADAL" clId="{C22FE91A-9816-4977-8D4B-E2B65356BC3E}" dt="2024-08-20T22:10:01.893" v="993" actId="313"/>
          <ac:spMkLst>
            <pc:docMk/>
            <pc:sldMk cId="2672322940" sldId="1176"/>
            <ac:spMk id="2" creationId="{7222BE34-EDCB-98A5-E910-5089DAC43BA6}"/>
          </ac:spMkLst>
        </pc:spChg>
        <pc:spChg chg="mod">
          <ac:chgData name="Gina Marie Giambruno" userId="92225441-41f5-42d7-9636-66673d1aa60a" providerId="ADAL" clId="{C22FE91A-9816-4977-8D4B-E2B65356BC3E}" dt="2024-08-20T22:10:18.854" v="996" actId="14100"/>
          <ac:spMkLst>
            <pc:docMk/>
            <pc:sldMk cId="2672322940" sldId="1176"/>
            <ac:spMk id="3" creationId="{4D1B0234-AD2A-B8EE-E111-F3FAFCE1CEF5}"/>
          </ac:spMkLst>
        </pc:spChg>
        <pc:spChg chg="add">
          <ac:chgData name="Gina Marie Giambruno" userId="92225441-41f5-42d7-9636-66673d1aa60a" providerId="ADAL" clId="{C22FE91A-9816-4977-8D4B-E2B65356BC3E}" dt="2024-08-20T22:09:55.304" v="991" actId="26606"/>
          <ac:spMkLst>
            <pc:docMk/>
            <pc:sldMk cId="2672322940" sldId="1176"/>
            <ac:spMk id="8" creationId="{907EF6B7-1338-4443-8C46-6A318D952DFD}"/>
          </ac:spMkLst>
        </pc:spChg>
        <pc:spChg chg="add">
          <ac:chgData name="Gina Marie Giambruno" userId="92225441-41f5-42d7-9636-66673d1aa60a" providerId="ADAL" clId="{C22FE91A-9816-4977-8D4B-E2B65356BC3E}" dt="2024-08-20T22:09:55.304" v="991" actId="26606"/>
          <ac:spMkLst>
            <pc:docMk/>
            <pc:sldMk cId="2672322940" sldId="1176"/>
            <ac:spMk id="10" creationId="{DAAE4CDD-124C-4DCF-9584-B6033B545DD5}"/>
          </ac:spMkLst>
        </pc:spChg>
        <pc:spChg chg="add">
          <ac:chgData name="Gina Marie Giambruno" userId="92225441-41f5-42d7-9636-66673d1aa60a" providerId="ADAL" clId="{C22FE91A-9816-4977-8D4B-E2B65356BC3E}" dt="2024-08-20T22:09:55.304" v="991" actId="26606"/>
          <ac:spMkLst>
            <pc:docMk/>
            <pc:sldMk cId="2672322940" sldId="1176"/>
            <ac:spMk id="12" creationId="{081E4A58-353D-44AE-B2FC-2A74E2E400F7}"/>
          </ac:spMkLst>
        </pc:spChg>
      </pc:sldChg>
    </pc:docChg>
  </pc:docChgLst>
  <pc:docChgLst>
    <pc:chgData name="Claudia Ayala" userId="S::ceayala@ucdavis.edu::ea4473c7-f653-41b0-b4c2-304201fa2d35" providerId="AD" clId="Web-{22BEEC59-CC2F-C4A4-2A87-A85C4BB90ADE}"/>
    <pc:docChg chg="modSld">
      <pc:chgData name="Claudia Ayala" userId="S::ceayala@ucdavis.edu::ea4473c7-f653-41b0-b4c2-304201fa2d35" providerId="AD" clId="Web-{22BEEC59-CC2F-C4A4-2A87-A85C4BB90ADE}" dt="2024-02-21T16:12:32.682" v="24" actId="1076"/>
      <pc:docMkLst>
        <pc:docMk/>
      </pc:docMkLst>
      <pc:sldChg chg="addSp delSp modSp">
        <pc:chgData name="Claudia Ayala" userId="S::ceayala@ucdavis.edu::ea4473c7-f653-41b0-b4c2-304201fa2d35" providerId="AD" clId="Web-{22BEEC59-CC2F-C4A4-2A87-A85C4BB90ADE}" dt="2024-02-21T16:12:32.682" v="24" actId="1076"/>
        <pc:sldMkLst>
          <pc:docMk/>
          <pc:sldMk cId="1511629325" sldId="628"/>
        </pc:sldMkLst>
        <pc:spChg chg="mod">
          <ac:chgData name="Claudia Ayala" userId="S::ceayala@ucdavis.edu::ea4473c7-f653-41b0-b4c2-304201fa2d35" providerId="AD" clId="Web-{22BEEC59-CC2F-C4A4-2A87-A85C4BB90ADE}" dt="2024-02-21T16:09:29.162" v="4" actId="20577"/>
          <ac:spMkLst>
            <pc:docMk/>
            <pc:sldMk cId="1511629325" sldId="628"/>
            <ac:spMk id="2" creationId="{10267B0D-621E-B8F0-2E4A-364755FBE98F}"/>
          </ac:spMkLst>
        </pc:spChg>
        <pc:spChg chg="add mod">
          <ac:chgData name="Claudia Ayala" userId="S::ceayala@ucdavis.edu::ea4473c7-f653-41b0-b4c2-304201fa2d35" providerId="AD" clId="Web-{22BEEC59-CC2F-C4A4-2A87-A85C4BB90ADE}" dt="2024-02-21T16:11:01.758" v="14" actId="14100"/>
          <ac:spMkLst>
            <pc:docMk/>
            <pc:sldMk cId="1511629325" sldId="628"/>
            <ac:spMk id="6" creationId="{5CF0835E-9A83-BE64-D2BC-D77A25FE2D9B}"/>
          </ac:spMkLst>
        </pc:spChg>
        <pc:spChg chg="mod">
          <ac:chgData name="Claudia Ayala" userId="S::ceayala@ucdavis.edu::ea4473c7-f653-41b0-b4c2-304201fa2d35" providerId="AD" clId="Web-{22BEEC59-CC2F-C4A4-2A87-A85C4BB90ADE}" dt="2024-02-21T16:07:53.144" v="0" actId="1076"/>
          <ac:spMkLst>
            <pc:docMk/>
            <pc:sldMk cId="1511629325" sldId="628"/>
            <ac:spMk id="8" creationId="{C5EF59B3-9EEB-BDD0-D499-B8FD76E60517}"/>
          </ac:spMkLst>
        </pc:spChg>
        <pc:spChg chg="add mod">
          <ac:chgData name="Claudia Ayala" userId="S::ceayala@ucdavis.edu::ea4473c7-f653-41b0-b4c2-304201fa2d35" providerId="AD" clId="Web-{22BEEC59-CC2F-C4A4-2A87-A85C4BB90ADE}" dt="2024-02-21T16:12:32.682" v="24" actId="1076"/>
          <ac:spMkLst>
            <pc:docMk/>
            <pc:sldMk cId="1511629325" sldId="628"/>
            <ac:spMk id="12" creationId="{7910967F-CEE3-D9AE-EFAD-CC55C13D5715}"/>
          </ac:spMkLst>
        </pc:spChg>
        <pc:picChg chg="add mod">
          <ac:chgData name="Claudia Ayala" userId="S::ceayala@ucdavis.edu::ea4473c7-f653-41b0-b4c2-304201fa2d35" providerId="AD" clId="Web-{22BEEC59-CC2F-C4A4-2A87-A85C4BB90ADE}" dt="2024-02-21T16:09:18.021" v="3" actId="1076"/>
          <ac:picMkLst>
            <pc:docMk/>
            <pc:sldMk cId="1511629325" sldId="628"/>
            <ac:picMk id="3" creationId="{00DD254F-1D03-B87B-DE84-988DD60F173D}"/>
          </ac:picMkLst>
        </pc:picChg>
        <pc:picChg chg="add mod">
          <ac:chgData name="Claudia Ayala" userId="S::ceayala@ucdavis.edu::ea4473c7-f653-41b0-b4c2-304201fa2d35" providerId="AD" clId="Web-{22BEEC59-CC2F-C4A4-2A87-A85C4BB90ADE}" dt="2024-02-21T16:10:02.100" v="7" actId="1076"/>
          <ac:picMkLst>
            <pc:docMk/>
            <pc:sldMk cId="1511629325" sldId="628"/>
            <ac:picMk id="4" creationId="{ADE70CF4-82D8-3AD2-B982-3A3F42EA03BD}"/>
          </ac:picMkLst>
        </pc:picChg>
        <pc:picChg chg="del">
          <ac:chgData name="Claudia Ayala" userId="S::ceayala@ucdavis.edu::ea4473c7-f653-41b0-b4c2-304201fa2d35" providerId="AD" clId="Web-{22BEEC59-CC2F-C4A4-2A87-A85C4BB90ADE}" dt="2024-02-21T16:09:11.489" v="1"/>
          <ac:picMkLst>
            <pc:docMk/>
            <pc:sldMk cId="1511629325" sldId="628"/>
            <ac:picMk id="5" creationId="{F7882D83-74B6-3B25-80BB-5F39388EC974}"/>
          </ac:picMkLst>
        </pc:picChg>
        <pc:picChg chg="del">
          <ac:chgData name="Claudia Ayala" userId="S::ceayala@ucdavis.edu::ea4473c7-f653-41b0-b4c2-304201fa2d35" providerId="AD" clId="Web-{22BEEC59-CC2F-C4A4-2A87-A85C4BB90ADE}" dt="2024-02-21T16:09:53.631" v="5"/>
          <ac:picMkLst>
            <pc:docMk/>
            <pc:sldMk cId="1511629325" sldId="628"/>
            <ac:picMk id="7" creationId="{D05845C6-448A-887F-1D1F-A33C2822CF7F}"/>
          </ac:picMkLst>
        </pc:picChg>
      </pc:sldChg>
    </pc:docChg>
  </pc:docChgLst>
  <pc:docChgLst>
    <pc:chgData name="Claudia Ayala" userId="S::ceayala@ucdavis.edu::ea4473c7-f653-41b0-b4c2-304201fa2d35" providerId="AD" clId="Web-{1E3FA036-A962-4441-7AD5-1D533B804D2C}"/>
    <pc:docChg chg="modSld">
      <pc:chgData name="Claudia Ayala" userId="S::ceayala@ucdavis.edu::ea4473c7-f653-41b0-b4c2-304201fa2d35" providerId="AD" clId="Web-{1E3FA036-A962-4441-7AD5-1D533B804D2C}" dt="2023-10-17T23:16:24.886" v="355" actId="20577"/>
      <pc:docMkLst>
        <pc:docMk/>
      </pc:docMkLst>
      <pc:sldChg chg="modSp">
        <pc:chgData name="Claudia Ayala" userId="S::ceayala@ucdavis.edu::ea4473c7-f653-41b0-b4c2-304201fa2d35" providerId="AD" clId="Web-{1E3FA036-A962-4441-7AD5-1D533B804D2C}" dt="2023-10-17T22:17:02.948" v="218"/>
        <pc:sldMkLst>
          <pc:docMk/>
          <pc:sldMk cId="3864708789" sldId="258"/>
        </pc:sldMkLst>
        <pc:graphicFrameChg chg="mod modGraphic">
          <ac:chgData name="Claudia Ayala" userId="S::ceayala@ucdavis.edu::ea4473c7-f653-41b0-b4c2-304201fa2d35" providerId="AD" clId="Web-{1E3FA036-A962-4441-7AD5-1D533B804D2C}" dt="2023-10-17T22:17:02.948" v="218"/>
          <ac:graphicFrameMkLst>
            <pc:docMk/>
            <pc:sldMk cId="3864708789" sldId="258"/>
            <ac:graphicFrameMk id="6" creationId="{A45568F5-7DEC-6CBF-2619-AE4A811802A8}"/>
          </ac:graphicFrameMkLst>
        </pc:graphicFrameChg>
      </pc:sldChg>
      <pc:sldChg chg="addSp modSp">
        <pc:chgData name="Claudia Ayala" userId="S::ceayala@ucdavis.edu::ea4473c7-f653-41b0-b4c2-304201fa2d35" providerId="AD" clId="Web-{1E3FA036-A962-4441-7AD5-1D533B804D2C}" dt="2023-10-17T23:16:24.886" v="355" actId="20577"/>
        <pc:sldMkLst>
          <pc:docMk/>
          <pc:sldMk cId="4238803688" sldId="551"/>
        </pc:sldMkLst>
        <pc:spChg chg="mod">
          <ac:chgData name="Claudia Ayala" userId="S::ceayala@ucdavis.edu::ea4473c7-f653-41b0-b4c2-304201fa2d35" providerId="AD" clId="Web-{1E3FA036-A962-4441-7AD5-1D533B804D2C}" dt="2023-10-17T22:41:37.895" v="219" actId="20577"/>
          <ac:spMkLst>
            <pc:docMk/>
            <pc:sldMk cId="4238803688" sldId="551"/>
            <ac:spMk id="3" creationId="{536FCA02-B5B5-039C-9409-F85B0F181D6C}"/>
          </ac:spMkLst>
        </pc:spChg>
        <pc:spChg chg="add mod">
          <ac:chgData name="Claudia Ayala" userId="S::ceayala@ucdavis.edu::ea4473c7-f653-41b0-b4c2-304201fa2d35" providerId="AD" clId="Web-{1E3FA036-A962-4441-7AD5-1D533B804D2C}" dt="2023-10-17T23:16:24.886" v="355" actId="20577"/>
          <ac:spMkLst>
            <pc:docMk/>
            <pc:sldMk cId="4238803688" sldId="551"/>
            <ac:spMk id="4" creationId="{3DF86049-2D54-FBCF-74F3-DD676EE13EAF}"/>
          </ac:spMkLst>
        </pc:spChg>
        <pc:picChg chg="mod">
          <ac:chgData name="Claudia Ayala" userId="S::ceayala@ucdavis.edu::ea4473c7-f653-41b0-b4c2-304201fa2d35" providerId="AD" clId="Web-{1E3FA036-A962-4441-7AD5-1D533B804D2C}" dt="2023-10-17T23:16:00.244" v="351" actId="1076"/>
          <ac:picMkLst>
            <pc:docMk/>
            <pc:sldMk cId="4238803688" sldId="551"/>
            <ac:picMk id="5" creationId="{F9A7C3FB-0465-FA0A-274E-E442A6709578}"/>
          </ac:picMkLst>
        </pc:picChg>
      </pc:sldChg>
      <pc:sldChg chg="modSp">
        <pc:chgData name="Claudia Ayala" userId="S::ceayala@ucdavis.edu::ea4473c7-f653-41b0-b4c2-304201fa2d35" providerId="AD" clId="Web-{1E3FA036-A962-4441-7AD5-1D533B804D2C}" dt="2023-10-17T22:44:37.415" v="255" actId="20577"/>
        <pc:sldMkLst>
          <pc:docMk/>
          <pc:sldMk cId="2038366355" sldId="553"/>
        </pc:sldMkLst>
        <pc:spChg chg="mod">
          <ac:chgData name="Claudia Ayala" userId="S::ceayala@ucdavis.edu::ea4473c7-f653-41b0-b4c2-304201fa2d35" providerId="AD" clId="Web-{1E3FA036-A962-4441-7AD5-1D533B804D2C}" dt="2023-10-17T22:44:37.415" v="255" actId="20577"/>
          <ac:spMkLst>
            <pc:docMk/>
            <pc:sldMk cId="2038366355" sldId="553"/>
            <ac:spMk id="3" creationId="{536FCA02-B5B5-039C-9409-F85B0F181D6C}"/>
          </ac:spMkLst>
        </pc:spChg>
      </pc:sldChg>
    </pc:docChg>
  </pc:docChgLst>
  <pc:docChgLst>
    <pc:chgData name="Claudia Ayala" userId="S::ceayala@ucdavis.edu::ea4473c7-f653-41b0-b4c2-304201fa2d35" providerId="AD" clId="Web-{BB8D7BBE-7358-A531-6B83-683F14A39D58}"/>
    <pc:docChg chg="addSld delSld modSld">
      <pc:chgData name="Claudia Ayala" userId="S::ceayala@ucdavis.edu::ea4473c7-f653-41b0-b4c2-304201fa2d35" providerId="AD" clId="Web-{BB8D7BBE-7358-A531-6B83-683F14A39D58}" dt="2023-11-15T00:19:18.235" v="43" actId="20577"/>
      <pc:docMkLst>
        <pc:docMk/>
      </pc:docMkLst>
      <pc:sldChg chg="del">
        <pc:chgData name="Claudia Ayala" userId="S::ceayala@ucdavis.edu::ea4473c7-f653-41b0-b4c2-304201fa2d35" providerId="AD" clId="Web-{BB8D7BBE-7358-A531-6B83-683F14A39D58}" dt="2023-11-14T23:39:14.913" v="29"/>
        <pc:sldMkLst>
          <pc:docMk/>
          <pc:sldMk cId="4238803688" sldId="551"/>
        </pc:sldMkLst>
      </pc:sldChg>
      <pc:sldChg chg="del">
        <pc:chgData name="Claudia Ayala" userId="S::ceayala@ucdavis.edu::ea4473c7-f653-41b0-b4c2-304201fa2d35" providerId="AD" clId="Web-{BB8D7BBE-7358-A531-6B83-683F14A39D58}" dt="2023-11-14T23:34:55.013" v="7"/>
        <pc:sldMkLst>
          <pc:docMk/>
          <pc:sldMk cId="2640314058" sldId="580"/>
        </pc:sldMkLst>
      </pc:sldChg>
      <pc:sldChg chg="modSp">
        <pc:chgData name="Claudia Ayala" userId="S::ceayala@ucdavis.edu::ea4473c7-f653-41b0-b4c2-304201fa2d35" providerId="AD" clId="Web-{BB8D7BBE-7358-A531-6B83-683F14A39D58}" dt="2023-11-14T23:35:37.374" v="10" actId="1076"/>
        <pc:sldMkLst>
          <pc:docMk/>
          <pc:sldMk cId="3824861648" sldId="597"/>
        </pc:sldMkLst>
        <pc:spChg chg="mod">
          <ac:chgData name="Claudia Ayala" userId="S::ceayala@ucdavis.edu::ea4473c7-f653-41b0-b4c2-304201fa2d35" providerId="AD" clId="Web-{BB8D7BBE-7358-A531-6B83-683F14A39D58}" dt="2023-11-14T23:35:33.405" v="9" actId="14100"/>
          <ac:spMkLst>
            <pc:docMk/>
            <pc:sldMk cId="3824861648" sldId="597"/>
            <ac:spMk id="15" creationId="{5DB6D991-B913-5143-8BFE-C3E76B5B9DA4}"/>
          </ac:spMkLst>
        </pc:spChg>
        <pc:spChg chg="mod">
          <ac:chgData name="Claudia Ayala" userId="S::ceayala@ucdavis.edu::ea4473c7-f653-41b0-b4c2-304201fa2d35" providerId="AD" clId="Web-{BB8D7BBE-7358-A531-6B83-683F14A39D58}" dt="2023-11-14T23:35:37.374" v="10" actId="1076"/>
          <ac:spMkLst>
            <pc:docMk/>
            <pc:sldMk cId="3824861648" sldId="597"/>
            <ac:spMk id="16" creationId="{E43CEB18-7195-6E07-A1C7-D6BE6C7441FE}"/>
          </ac:spMkLst>
        </pc:spChg>
      </pc:sldChg>
      <pc:sldChg chg="modSp">
        <pc:chgData name="Claudia Ayala" userId="S::ceayala@ucdavis.edu::ea4473c7-f653-41b0-b4c2-304201fa2d35" providerId="AD" clId="Web-{BB8D7BBE-7358-A531-6B83-683F14A39D58}" dt="2023-11-14T23:35:19.217" v="8" actId="20577"/>
        <pc:sldMkLst>
          <pc:docMk/>
          <pc:sldMk cId="2885815608" sldId="598"/>
        </pc:sldMkLst>
        <pc:spChg chg="mod">
          <ac:chgData name="Claudia Ayala" userId="S::ceayala@ucdavis.edu::ea4473c7-f653-41b0-b4c2-304201fa2d35" providerId="AD" clId="Web-{BB8D7BBE-7358-A531-6B83-683F14A39D58}" dt="2023-11-14T23:35:19.217" v="8" actId="20577"/>
          <ac:spMkLst>
            <pc:docMk/>
            <pc:sldMk cId="2885815608" sldId="598"/>
            <ac:spMk id="2" creationId="{FD027271-B651-5409-5402-B3B45E24106D}"/>
          </ac:spMkLst>
        </pc:spChg>
      </pc:sldChg>
      <pc:sldChg chg="del">
        <pc:chgData name="Claudia Ayala" userId="S::ceayala@ucdavis.edu::ea4473c7-f653-41b0-b4c2-304201fa2d35" providerId="AD" clId="Web-{BB8D7BBE-7358-A531-6B83-683F14A39D58}" dt="2023-11-14T22:31:33.792" v="2"/>
        <pc:sldMkLst>
          <pc:docMk/>
          <pc:sldMk cId="1198971877" sldId="600"/>
        </pc:sldMkLst>
      </pc:sldChg>
      <pc:sldChg chg="del">
        <pc:chgData name="Claudia Ayala" userId="S::ceayala@ucdavis.edu::ea4473c7-f653-41b0-b4c2-304201fa2d35" providerId="AD" clId="Web-{BB8D7BBE-7358-A531-6B83-683F14A39D58}" dt="2023-11-14T23:36:11.750" v="12"/>
        <pc:sldMkLst>
          <pc:docMk/>
          <pc:sldMk cId="4155168197" sldId="610"/>
        </pc:sldMkLst>
      </pc:sldChg>
      <pc:sldChg chg="addSp modSp add">
        <pc:chgData name="Claudia Ayala" userId="S::ceayala@ucdavis.edu::ea4473c7-f653-41b0-b4c2-304201fa2d35" providerId="AD" clId="Web-{BB8D7BBE-7358-A531-6B83-683F14A39D58}" dt="2023-11-15T00:19:18.235" v="43" actId="20577"/>
        <pc:sldMkLst>
          <pc:docMk/>
          <pc:sldMk cId="1964498092" sldId="612"/>
        </pc:sldMkLst>
        <pc:spChg chg="mod">
          <ac:chgData name="Claudia Ayala" userId="S::ceayala@ucdavis.edu::ea4473c7-f653-41b0-b4c2-304201fa2d35" providerId="AD" clId="Web-{BB8D7BBE-7358-A531-6B83-683F14A39D58}" dt="2023-11-15T00:19:18.235" v="43" actId="20577"/>
          <ac:spMkLst>
            <pc:docMk/>
            <pc:sldMk cId="1964498092" sldId="612"/>
            <ac:spMk id="2" creationId="{9660436B-BA90-AAAB-17F2-0CD6432E7C9F}"/>
          </ac:spMkLst>
        </pc:spChg>
        <pc:spChg chg="add">
          <ac:chgData name="Claudia Ayala" userId="S::ceayala@ucdavis.edu::ea4473c7-f653-41b0-b4c2-304201fa2d35" providerId="AD" clId="Web-{BB8D7BBE-7358-A531-6B83-683F14A39D58}" dt="2023-11-14T23:33:00.415" v="3"/>
          <ac:spMkLst>
            <pc:docMk/>
            <pc:sldMk cId="1964498092" sldId="612"/>
            <ac:spMk id="12" creationId="{4FD4A2AD-E2FD-4CAD-8DEF-75993D7E4C7D}"/>
          </ac:spMkLst>
        </pc:spChg>
        <pc:spChg chg="add">
          <ac:chgData name="Claudia Ayala" userId="S::ceayala@ucdavis.edu::ea4473c7-f653-41b0-b4c2-304201fa2d35" providerId="AD" clId="Web-{BB8D7BBE-7358-A531-6B83-683F14A39D58}" dt="2023-11-14T23:33:00.415" v="3"/>
          <ac:spMkLst>
            <pc:docMk/>
            <pc:sldMk cId="1964498092" sldId="612"/>
            <ac:spMk id="14" creationId="{430E65E5-31AD-4B0E-8D4C-6526CAAE2C84}"/>
          </ac:spMkLst>
        </pc:spChg>
        <pc:grpChg chg="add">
          <ac:chgData name="Claudia Ayala" userId="S::ceayala@ucdavis.edu::ea4473c7-f653-41b0-b4c2-304201fa2d35" providerId="AD" clId="Web-{BB8D7BBE-7358-A531-6B83-683F14A39D58}" dt="2023-11-14T23:33:00.415" v="3"/>
          <ac:grpSpMkLst>
            <pc:docMk/>
            <pc:sldMk cId="1964498092" sldId="612"/>
            <ac:grpSpMk id="16" creationId="{1B65B678-A993-4BFF-AE12-E1A2FC66BB78}"/>
          </ac:grpSpMkLst>
        </pc:grpChg>
        <pc:picChg chg="mod">
          <ac:chgData name="Claudia Ayala" userId="S::ceayala@ucdavis.edu::ea4473c7-f653-41b0-b4c2-304201fa2d35" providerId="AD" clId="Web-{BB8D7BBE-7358-A531-6B83-683F14A39D58}" dt="2023-11-14T23:33:00.415" v="3"/>
          <ac:picMkLst>
            <pc:docMk/>
            <pc:sldMk cId="1964498092" sldId="612"/>
            <ac:picMk id="7" creationId="{F6DEFCA4-4130-6B24-5A61-D657B3F6BF7B}"/>
          </ac:picMkLst>
        </pc:picChg>
      </pc:sldChg>
      <pc:sldChg chg="add del">
        <pc:chgData name="Claudia Ayala" userId="S::ceayala@ucdavis.edu::ea4473c7-f653-41b0-b4c2-304201fa2d35" providerId="AD" clId="Web-{BB8D7BBE-7358-A531-6B83-683F14A39D58}" dt="2023-11-14T23:34:22.981" v="5"/>
        <pc:sldMkLst>
          <pc:docMk/>
          <pc:sldMk cId="3744835470" sldId="613"/>
        </pc:sldMkLst>
      </pc:sldChg>
      <pc:sldChg chg="add">
        <pc:chgData name="Claudia Ayala" userId="S::ceayala@ucdavis.edu::ea4473c7-f653-41b0-b4c2-304201fa2d35" providerId="AD" clId="Web-{BB8D7BBE-7358-A531-6B83-683F14A39D58}" dt="2023-11-14T23:34:15.418" v="4"/>
        <pc:sldMkLst>
          <pc:docMk/>
          <pc:sldMk cId="3151277298" sldId="614"/>
        </pc:sldMkLst>
      </pc:sldChg>
      <pc:sldChg chg="add">
        <pc:chgData name="Claudia Ayala" userId="S::ceayala@ucdavis.edu::ea4473c7-f653-41b0-b4c2-304201fa2d35" providerId="AD" clId="Web-{BB8D7BBE-7358-A531-6B83-683F14A39D58}" dt="2023-11-14T23:34:49.825" v="6"/>
        <pc:sldMkLst>
          <pc:docMk/>
          <pc:sldMk cId="3777521092" sldId="615"/>
        </pc:sldMkLst>
      </pc:sldChg>
      <pc:sldChg chg="addSp modSp add">
        <pc:chgData name="Claudia Ayala" userId="S::ceayala@ucdavis.edu::ea4473c7-f653-41b0-b4c2-304201fa2d35" providerId="AD" clId="Web-{BB8D7BBE-7358-A531-6B83-683F14A39D58}" dt="2023-11-14T23:37:48.222" v="27" actId="14100"/>
        <pc:sldMkLst>
          <pc:docMk/>
          <pc:sldMk cId="407318455" sldId="616"/>
        </pc:sldMkLst>
        <pc:spChg chg="mod">
          <ac:chgData name="Claudia Ayala" userId="S::ceayala@ucdavis.edu::ea4473c7-f653-41b0-b4c2-304201fa2d35" providerId="AD" clId="Web-{BB8D7BBE-7358-A531-6B83-683F14A39D58}" dt="2023-11-14T23:37:48.222" v="27" actId="14100"/>
          <ac:spMkLst>
            <pc:docMk/>
            <pc:sldMk cId="407318455" sldId="616"/>
            <ac:spMk id="3" creationId="{2F642C93-A7C6-3265-E641-C568558B8989}"/>
          </ac:spMkLst>
        </pc:spChg>
        <pc:spChg chg="add">
          <ac:chgData name="Claudia Ayala" userId="S::ceayala@ucdavis.edu::ea4473c7-f653-41b0-b4c2-304201fa2d35" providerId="AD" clId="Web-{BB8D7BBE-7358-A531-6B83-683F14A39D58}" dt="2023-11-14T23:36:19.922" v="13"/>
          <ac:spMkLst>
            <pc:docMk/>
            <pc:sldMk cId="407318455" sldId="616"/>
            <ac:spMk id="8" creationId="{18873D23-2DCF-4B31-A009-95721C06E8E1}"/>
          </ac:spMkLst>
        </pc:spChg>
        <pc:spChg chg="add">
          <ac:chgData name="Claudia Ayala" userId="S::ceayala@ucdavis.edu::ea4473c7-f653-41b0-b4c2-304201fa2d35" providerId="AD" clId="Web-{BB8D7BBE-7358-A531-6B83-683F14A39D58}" dt="2023-11-14T23:36:19.922" v="13"/>
          <ac:spMkLst>
            <pc:docMk/>
            <pc:sldMk cId="407318455" sldId="616"/>
            <ac:spMk id="10" creationId="{C13EF075-D4EF-4929-ADBC-91B27DA19955}"/>
          </ac:spMkLst>
        </pc:spChg>
        <pc:grpChg chg="add">
          <ac:chgData name="Claudia Ayala" userId="S::ceayala@ucdavis.edu::ea4473c7-f653-41b0-b4c2-304201fa2d35" providerId="AD" clId="Web-{BB8D7BBE-7358-A531-6B83-683F14A39D58}" dt="2023-11-14T23:36:19.922" v="13"/>
          <ac:grpSpMkLst>
            <pc:docMk/>
            <pc:sldMk cId="407318455" sldId="616"/>
            <ac:grpSpMk id="12" creationId="{DAA26DFA-AAB2-4973-9C17-16D587C7B198}"/>
          </ac:grpSpMkLst>
        </pc:grpChg>
      </pc:sldChg>
      <pc:sldChg chg="modSp add">
        <pc:chgData name="Claudia Ayala" userId="S::ceayala@ucdavis.edu::ea4473c7-f653-41b0-b4c2-304201fa2d35" providerId="AD" clId="Web-{BB8D7BBE-7358-A531-6B83-683F14A39D58}" dt="2023-11-14T23:39:29.835" v="30" actId="20577"/>
        <pc:sldMkLst>
          <pc:docMk/>
          <pc:sldMk cId="1044651363" sldId="617"/>
        </pc:sldMkLst>
        <pc:spChg chg="mod">
          <ac:chgData name="Claudia Ayala" userId="S::ceayala@ucdavis.edu::ea4473c7-f653-41b0-b4c2-304201fa2d35" providerId="AD" clId="Web-{BB8D7BBE-7358-A531-6B83-683F14A39D58}" dt="2023-11-14T23:39:29.835" v="30" actId="20577"/>
          <ac:spMkLst>
            <pc:docMk/>
            <pc:sldMk cId="1044651363" sldId="617"/>
            <ac:spMk id="4" creationId="{3DF86049-2D54-FBCF-74F3-DD676EE13EAF}"/>
          </ac:spMkLst>
        </pc:spChg>
      </pc:sldChg>
    </pc:docChg>
  </pc:docChgLst>
  <pc:docChgLst>
    <pc:chgData name="Guadalupe Flores-Marin" userId="e0ba5e32-f4b1-4bc5-bbb6-15d28a48e11a" providerId="ADAL" clId="{37B28BCA-8D15-4592-81A7-ECBEA4ED18F6}"/>
    <pc:docChg chg="custSel modSld">
      <pc:chgData name="Guadalupe Flores-Marin" userId="e0ba5e32-f4b1-4bc5-bbb6-15d28a48e11a" providerId="ADAL" clId="{37B28BCA-8D15-4592-81A7-ECBEA4ED18F6}" dt="2023-09-20T15:07:15.026" v="49" actId="20577"/>
      <pc:docMkLst>
        <pc:docMk/>
      </pc:docMkLst>
      <pc:sldChg chg="addSp delSp modSp mod">
        <pc:chgData name="Guadalupe Flores-Marin" userId="e0ba5e32-f4b1-4bc5-bbb6-15d28a48e11a" providerId="ADAL" clId="{37B28BCA-8D15-4592-81A7-ECBEA4ED18F6}" dt="2023-09-20T15:07:15.026" v="49" actId="20577"/>
        <pc:sldMkLst>
          <pc:docMk/>
          <pc:sldMk cId="2688094182" sldId="533"/>
        </pc:sldMkLst>
        <pc:spChg chg="mod">
          <ac:chgData name="Guadalupe Flores-Marin" userId="e0ba5e32-f4b1-4bc5-bbb6-15d28a48e11a" providerId="ADAL" clId="{37B28BCA-8D15-4592-81A7-ECBEA4ED18F6}" dt="2023-09-20T15:06:19.394" v="39" actId="20577"/>
          <ac:spMkLst>
            <pc:docMk/>
            <pc:sldMk cId="2688094182" sldId="533"/>
            <ac:spMk id="2" creationId="{0D74274A-DEDD-0E87-D15E-A26BF4C35C03}"/>
          </ac:spMkLst>
        </pc:spChg>
        <pc:spChg chg="mod">
          <ac:chgData name="Guadalupe Flores-Marin" userId="e0ba5e32-f4b1-4bc5-bbb6-15d28a48e11a" providerId="ADAL" clId="{37B28BCA-8D15-4592-81A7-ECBEA4ED18F6}" dt="2023-09-20T15:07:15.026" v="49" actId="20577"/>
          <ac:spMkLst>
            <pc:docMk/>
            <pc:sldMk cId="2688094182" sldId="533"/>
            <ac:spMk id="12" creationId="{84B8551A-67F1-D515-59D0-70684F513828}"/>
          </ac:spMkLst>
        </pc:spChg>
        <pc:picChg chg="add mod">
          <ac:chgData name="Guadalupe Flores-Marin" userId="e0ba5e32-f4b1-4bc5-bbb6-15d28a48e11a" providerId="ADAL" clId="{37B28BCA-8D15-4592-81A7-ECBEA4ED18F6}" dt="2023-09-20T15:06:15.486" v="35" actId="14100"/>
          <ac:picMkLst>
            <pc:docMk/>
            <pc:sldMk cId="2688094182" sldId="533"/>
            <ac:picMk id="4" creationId="{58A49E9E-6FFB-8981-CD12-A2CAC8888A26}"/>
          </ac:picMkLst>
        </pc:picChg>
        <pc:picChg chg="add del mod">
          <ac:chgData name="Guadalupe Flores-Marin" userId="e0ba5e32-f4b1-4bc5-bbb6-15d28a48e11a" providerId="ADAL" clId="{37B28BCA-8D15-4592-81A7-ECBEA4ED18F6}" dt="2023-09-19T16:36:36.315" v="16" actId="478"/>
          <ac:picMkLst>
            <pc:docMk/>
            <pc:sldMk cId="2688094182" sldId="533"/>
            <ac:picMk id="4" creationId="{AA833035-E41A-353D-659C-8F21A13E74AF}"/>
          </ac:picMkLst>
        </pc:picChg>
        <pc:picChg chg="add del mod">
          <ac:chgData name="Guadalupe Flores-Marin" userId="e0ba5e32-f4b1-4bc5-bbb6-15d28a48e11a" providerId="ADAL" clId="{37B28BCA-8D15-4592-81A7-ECBEA4ED18F6}" dt="2023-09-20T15:05:43.618" v="30" actId="478"/>
          <ac:picMkLst>
            <pc:docMk/>
            <pc:sldMk cId="2688094182" sldId="533"/>
            <ac:picMk id="5" creationId="{1593295C-6DB9-9725-4DF3-71D11F0E85B1}"/>
          </ac:picMkLst>
        </pc:picChg>
        <pc:picChg chg="del">
          <ac:chgData name="Guadalupe Flores-Marin" userId="e0ba5e32-f4b1-4bc5-bbb6-15d28a48e11a" providerId="ADAL" clId="{37B28BCA-8D15-4592-81A7-ECBEA4ED18F6}" dt="2023-09-18T16:06:11.966" v="6" actId="478"/>
          <ac:picMkLst>
            <pc:docMk/>
            <pc:sldMk cId="2688094182" sldId="533"/>
            <ac:picMk id="8" creationId="{917D6B43-629E-D13F-A3CE-0D7A3AC8DCF4}"/>
          </ac:picMkLst>
        </pc:picChg>
      </pc:sldChg>
    </pc:docChg>
  </pc:docChgLst>
  <pc:docChgLst>
    <pc:chgData name="Claudia Ayala" userId="S::ceayala@ucdavis.edu::ea4473c7-f653-41b0-b4c2-304201fa2d35" providerId="AD" clId="Web-{68023941-F9A7-62A6-E3E8-D09E30B889AB}"/>
    <pc:docChg chg="modSld">
      <pc:chgData name="Claudia Ayala" userId="S::ceayala@ucdavis.edu::ea4473c7-f653-41b0-b4c2-304201fa2d35" providerId="AD" clId="Web-{68023941-F9A7-62A6-E3E8-D09E30B889AB}" dt="2023-06-20T23:58:19.994" v="391"/>
      <pc:docMkLst>
        <pc:docMk/>
      </pc:docMkLst>
      <pc:sldChg chg="modSp">
        <pc:chgData name="Claudia Ayala" userId="S::ceayala@ucdavis.edu::ea4473c7-f653-41b0-b4c2-304201fa2d35" providerId="AD" clId="Web-{68023941-F9A7-62A6-E3E8-D09E30B889AB}" dt="2023-06-20T23:58:19.994" v="391"/>
        <pc:sldMkLst>
          <pc:docMk/>
          <pc:sldMk cId="3864708789" sldId="258"/>
        </pc:sldMkLst>
        <pc:graphicFrameChg chg="mod modGraphic">
          <ac:chgData name="Claudia Ayala" userId="S::ceayala@ucdavis.edu::ea4473c7-f653-41b0-b4c2-304201fa2d35" providerId="AD" clId="Web-{68023941-F9A7-62A6-E3E8-D09E30B889AB}" dt="2023-06-20T23:58:19.994" v="391"/>
          <ac:graphicFrameMkLst>
            <pc:docMk/>
            <pc:sldMk cId="3864708789" sldId="258"/>
            <ac:graphicFrameMk id="6" creationId="{A45568F5-7DEC-6CBF-2619-AE4A811802A8}"/>
          </ac:graphicFrameMkLst>
        </pc:graphicFrameChg>
      </pc:sldChg>
      <pc:sldChg chg="modSp">
        <pc:chgData name="Claudia Ayala" userId="S::ceayala@ucdavis.edu::ea4473c7-f653-41b0-b4c2-304201fa2d35" providerId="AD" clId="Web-{68023941-F9A7-62A6-E3E8-D09E30B889AB}" dt="2023-06-20T23:55:48.975" v="287" actId="20577"/>
        <pc:sldMkLst>
          <pc:docMk/>
          <pc:sldMk cId="2038366355" sldId="553"/>
        </pc:sldMkLst>
        <pc:spChg chg="mod">
          <ac:chgData name="Claudia Ayala" userId="S::ceayala@ucdavis.edu::ea4473c7-f653-41b0-b4c2-304201fa2d35" providerId="AD" clId="Web-{68023941-F9A7-62A6-E3E8-D09E30B889AB}" dt="2023-06-20T23:54:16.160" v="281" actId="20577"/>
          <ac:spMkLst>
            <pc:docMk/>
            <pc:sldMk cId="2038366355" sldId="553"/>
            <ac:spMk id="2" creationId="{0BACFD7B-F410-BAB8-1FF6-9628A253BD8D}"/>
          </ac:spMkLst>
        </pc:spChg>
        <pc:spChg chg="mod">
          <ac:chgData name="Claudia Ayala" userId="S::ceayala@ucdavis.edu::ea4473c7-f653-41b0-b4c2-304201fa2d35" providerId="AD" clId="Web-{68023941-F9A7-62A6-E3E8-D09E30B889AB}" dt="2023-06-20T23:55:48.975" v="287" actId="20577"/>
          <ac:spMkLst>
            <pc:docMk/>
            <pc:sldMk cId="2038366355" sldId="553"/>
            <ac:spMk id="3" creationId="{536FCA02-B5B5-039C-9409-F85B0F181D6C}"/>
          </ac:spMkLst>
        </pc:spChg>
      </pc:sldChg>
    </pc:docChg>
  </pc:docChgLst>
  <pc:docChgLst>
    <pc:chgData name="Gina Marie Giambruno" userId="92225441-41f5-42d7-9636-66673d1aa60a" providerId="ADAL" clId="{F239B1BA-1C2F-4C19-A73F-D0006FABF1EE}"/>
    <pc:docChg chg="undo custSel addSld delSld modSld sldOrd">
      <pc:chgData name="Gina Marie Giambruno" userId="92225441-41f5-42d7-9636-66673d1aa60a" providerId="ADAL" clId="{F239B1BA-1C2F-4C19-A73F-D0006FABF1EE}" dt="2023-11-15T16:40:58.952" v="3189" actId="1076"/>
      <pc:docMkLst>
        <pc:docMk/>
      </pc:docMkLst>
      <pc:sldChg chg="modSp mod">
        <pc:chgData name="Gina Marie Giambruno" userId="92225441-41f5-42d7-9636-66673d1aa60a" providerId="ADAL" clId="{F239B1BA-1C2F-4C19-A73F-D0006FABF1EE}" dt="2023-10-30T16:55:57.713" v="3" actId="20577"/>
        <pc:sldMkLst>
          <pc:docMk/>
          <pc:sldMk cId="145395459" sldId="257"/>
        </pc:sldMkLst>
        <pc:spChg chg="mod">
          <ac:chgData name="Gina Marie Giambruno" userId="92225441-41f5-42d7-9636-66673d1aa60a" providerId="ADAL" clId="{F239B1BA-1C2F-4C19-A73F-D0006FABF1EE}" dt="2023-10-30T16:55:57.713" v="3" actId="20577"/>
          <ac:spMkLst>
            <pc:docMk/>
            <pc:sldMk cId="145395459" sldId="257"/>
            <ac:spMk id="4" creationId="{B51AFBA6-9E7A-4591-BCAE-9B1666F6826C}"/>
          </ac:spMkLst>
        </pc:spChg>
      </pc:sldChg>
      <pc:sldChg chg="modSp del mod">
        <pc:chgData name="Gina Marie Giambruno" userId="92225441-41f5-42d7-9636-66673d1aa60a" providerId="ADAL" clId="{F239B1BA-1C2F-4C19-A73F-D0006FABF1EE}" dt="2023-11-13T23:46:50.640" v="2958" actId="2696"/>
        <pc:sldMkLst>
          <pc:docMk/>
          <pc:sldMk cId="1276371665" sldId="528"/>
        </pc:sldMkLst>
        <pc:spChg chg="mod">
          <ac:chgData name="Gina Marie Giambruno" userId="92225441-41f5-42d7-9636-66673d1aa60a" providerId="ADAL" clId="{F239B1BA-1C2F-4C19-A73F-D0006FABF1EE}" dt="2023-10-30T16:56:05.987" v="7" actId="20577"/>
          <ac:spMkLst>
            <pc:docMk/>
            <pc:sldMk cId="1276371665" sldId="528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F239B1BA-1C2F-4C19-A73F-D0006FABF1EE}" dt="2023-11-02T20:36:21.873" v="1128" actId="27636"/>
          <ac:spMkLst>
            <pc:docMk/>
            <pc:sldMk cId="1276371665" sldId="528"/>
            <ac:spMk id="3" creationId="{5CAE4B7F-0674-492E-A0B6-8D314EF81E12}"/>
          </ac:spMkLst>
        </pc:spChg>
      </pc:sldChg>
      <pc:sldChg chg="addSp delSp modSp mod">
        <pc:chgData name="Gina Marie Giambruno" userId="92225441-41f5-42d7-9636-66673d1aa60a" providerId="ADAL" clId="{F239B1BA-1C2F-4C19-A73F-D0006FABF1EE}" dt="2023-11-15T16:15:18.763" v="3176" actId="1076"/>
        <pc:sldMkLst>
          <pc:docMk/>
          <pc:sldMk cId="2688094182" sldId="533"/>
        </pc:sldMkLst>
        <pc:spChg chg="mod">
          <ac:chgData name="Gina Marie Giambruno" userId="92225441-41f5-42d7-9636-66673d1aa60a" providerId="ADAL" clId="{F239B1BA-1C2F-4C19-A73F-D0006FABF1EE}" dt="2023-10-30T16:56:26.249" v="24" actId="20577"/>
          <ac:spMkLst>
            <pc:docMk/>
            <pc:sldMk cId="2688094182" sldId="533"/>
            <ac:spMk id="2" creationId="{0D74274A-DEDD-0E87-D15E-A26BF4C35C03}"/>
          </ac:spMkLst>
        </pc:spChg>
        <pc:spChg chg="mod">
          <ac:chgData name="Gina Marie Giambruno" userId="92225441-41f5-42d7-9636-66673d1aa60a" providerId="ADAL" clId="{F239B1BA-1C2F-4C19-A73F-D0006FABF1EE}" dt="2023-11-14T21:54:40.483" v="3074" actId="20577"/>
          <ac:spMkLst>
            <pc:docMk/>
            <pc:sldMk cId="2688094182" sldId="533"/>
            <ac:spMk id="12" creationId="{84B8551A-67F1-D515-59D0-70684F513828}"/>
          </ac:spMkLst>
        </pc:spChg>
        <pc:picChg chg="add mod">
          <ac:chgData name="Gina Marie Giambruno" userId="92225441-41f5-42d7-9636-66673d1aa60a" providerId="ADAL" clId="{F239B1BA-1C2F-4C19-A73F-D0006FABF1EE}" dt="2023-11-15T16:15:18.763" v="3176" actId="1076"/>
          <ac:picMkLst>
            <pc:docMk/>
            <pc:sldMk cId="2688094182" sldId="533"/>
            <ac:picMk id="4" creationId="{0AFB86A8-4D95-0023-8CA3-2EC985D22885}"/>
          </ac:picMkLst>
        </pc:picChg>
        <pc:picChg chg="del">
          <ac:chgData name="Gina Marie Giambruno" userId="92225441-41f5-42d7-9636-66673d1aa60a" providerId="ADAL" clId="{F239B1BA-1C2F-4C19-A73F-D0006FABF1EE}" dt="2023-11-15T16:12:13.834" v="3173" actId="21"/>
          <ac:picMkLst>
            <pc:docMk/>
            <pc:sldMk cId="2688094182" sldId="533"/>
            <ac:picMk id="5" creationId="{E0FA1B4C-42EC-1B95-1AF7-100FC6FB53CE}"/>
          </ac:picMkLst>
        </pc:picChg>
      </pc:sldChg>
      <pc:sldChg chg="modSp mod">
        <pc:chgData name="Gina Marie Giambruno" userId="92225441-41f5-42d7-9636-66673d1aa60a" providerId="ADAL" clId="{F239B1BA-1C2F-4C19-A73F-D0006FABF1EE}" dt="2023-11-03T19:10:16.182" v="2674" actId="20577"/>
        <pc:sldMkLst>
          <pc:docMk/>
          <pc:sldMk cId="4238803688" sldId="551"/>
        </pc:sldMkLst>
        <pc:spChg chg="mod">
          <ac:chgData name="Gina Marie Giambruno" userId="92225441-41f5-42d7-9636-66673d1aa60a" providerId="ADAL" clId="{F239B1BA-1C2F-4C19-A73F-D0006FABF1EE}" dt="2023-11-03T19:10:16.182" v="2674" actId="20577"/>
          <ac:spMkLst>
            <pc:docMk/>
            <pc:sldMk cId="4238803688" sldId="551"/>
            <ac:spMk id="4" creationId="{3DF86049-2D54-FBCF-74F3-DD676EE13EAF}"/>
          </ac:spMkLst>
        </pc:spChg>
        <pc:picChg chg="mod">
          <ac:chgData name="Gina Marie Giambruno" userId="92225441-41f5-42d7-9636-66673d1aa60a" providerId="ADAL" clId="{F239B1BA-1C2F-4C19-A73F-D0006FABF1EE}" dt="2023-11-02T22:12:47.716" v="2240" actId="14100"/>
          <ac:picMkLst>
            <pc:docMk/>
            <pc:sldMk cId="4238803688" sldId="551"/>
            <ac:picMk id="5" creationId="{F9A7C3FB-0465-FA0A-274E-E442A6709578}"/>
          </ac:picMkLst>
        </pc:picChg>
      </pc:sldChg>
      <pc:sldChg chg="addSp delSp modSp mod">
        <pc:chgData name="Gina Marie Giambruno" userId="92225441-41f5-42d7-9636-66673d1aa60a" providerId="ADAL" clId="{F239B1BA-1C2F-4C19-A73F-D0006FABF1EE}" dt="2023-11-15T15:54:42.125" v="3172" actId="1076"/>
        <pc:sldMkLst>
          <pc:docMk/>
          <pc:sldMk cId="1901236954" sldId="565"/>
        </pc:sldMkLst>
        <pc:spChg chg="add del mod">
          <ac:chgData name="Gina Marie Giambruno" userId="92225441-41f5-42d7-9636-66673d1aa60a" providerId="ADAL" clId="{F239B1BA-1C2F-4C19-A73F-D0006FABF1EE}" dt="2023-11-15T15:54:12.088" v="3167"/>
          <ac:spMkLst>
            <pc:docMk/>
            <pc:sldMk cId="1901236954" sldId="565"/>
            <ac:spMk id="7" creationId="{880CA1D3-9C36-D334-30AE-2DFF4403A5DA}"/>
          </ac:spMkLst>
        </pc:spChg>
        <pc:picChg chg="add del">
          <ac:chgData name="Gina Marie Giambruno" userId="92225441-41f5-42d7-9636-66673d1aa60a" providerId="ADAL" clId="{F239B1BA-1C2F-4C19-A73F-D0006FABF1EE}" dt="2023-11-15T15:53:58.056" v="3165" actId="21"/>
          <ac:picMkLst>
            <pc:docMk/>
            <pc:sldMk cId="1901236954" sldId="565"/>
            <ac:picMk id="4" creationId="{CAB172E2-D12F-300F-7A07-98B7D99A05E4}"/>
          </ac:picMkLst>
        </pc:picChg>
        <pc:picChg chg="del">
          <ac:chgData name="Gina Marie Giambruno" userId="92225441-41f5-42d7-9636-66673d1aa60a" providerId="ADAL" clId="{F239B1BA-1C2F-4C19-A73F-D0006FABF1EE}" dt="2023-11-15T15:53:53.223" v="3164" actId="21"/>
          <ac:picMkLst>
            <pc:docMk/>
            <pc:sldMk cId="1901236954" sldId="565"/>
            <ac:picMk id="5" creationId="{399DA171-3CB9-186C-5B74-C36D5E04299C}"/>
          </ac:picMkLst>
        </pc:picChg>
        <pc:picChg chg="add mod">
          <ac:chgData name="Gina Marie Giambruno" userId="92225441-41f5-42d7-9636-66673d1aa60a" providerId="ADAL" clId="{F239B1BA-1C2F-4C19-A73F-D0006FABF1EE}" dt="2023-11-15T15:54:42.125" v="3172" actId="1076"/>
          <ac:picMkLst>
            <pc:docMk/>
            <pc:sldMk cId="1901236954" sldId="565"/>
            <ac:picMk id="8" creationId="{87070901-0EC4-F071-3217-AF5757C4F207}"/>
          </ac:picMkLst>
        </pc:picChg>
      </pc:sldChg>
      <pc:sldChg chg="del">
        <pc:chgData name="Gina Marie Giambruno" userId="92225441-41f5-42d7-9636-66673d1aa60a" providerId="ADAL" clId="{F239B1BA-1C2F-4C19-A73F-D0006FABF1EE}" dt="2023-11-01T23:23:19.883" v="550" actId="2696"/>
        <pc:sldMkLst>
          <pc:docMk/>
          <pc:sldMk cId="2305179658" sldId="566"/>
        </pc:sldMkLst>
      </pc:sldChg>
      <pc:sldChg chg="del">
        <pc:chgData name="Gina Marie Giambruno" userId="92225441-41f5-42d7-9636-66673d1aa60a" providerId="ADAL" clId="{F239B1BA-1C2F-4C19-A73F-D0006FABF1EE}" dt="2023-11-01T23:23:22.649" v="551" actId="2696"/>
        <pc:sldMkLst>
          <pc:docMk/>
          <pc:sldMk cId="928798471" sldId="567"/>
        </pc:sldMkLst>
      </pc:sldChg>
      <pc:sldChg chg="del">
        <pc:chgData name="Gina Marie Giambruno" userId="92225441-41f5-42d7-9636-66673d1aa60a" providerId="ADAL" clId="{F239B1BA-1C2F-4C19-A73F-D0006FABF1EE}" dt="2023-11-01T23:23:28.757" v="552" actId="2696"/>
        <pc:sldMkLst>
          <pc:docMk/>
          <pc:sldMk cId="2593660902" sldId="568"/>
        </pc:sldMkLst>
      </pc:sldChg>
      <pc:sldChg chg="addSp delSp modSp mod ord">
        <pc:chgData name="Gina Marie Giambruno" userId="92225441-41f5-42d7-9636-66673d1aa60a" providerId="ADAL" clId="{F239B1BA-1C2F-4C19-A73F-D0006FABF1EE}" dt="2023-11-15T16:16:53.597" v="3178" actId="13926"/>
        <pc:sldMkLst>
          <pc:docMk/>
          <pc:sldMk cId="1431789484" sldId="569"/>
        </pc:sldMkLst>
        <pc:spChg chg="mod">
          <ac:chgData name="Gina Marie Giambruno" userId="92225441-41f5-42d7-9636-66673d1aa60a" providerId="ADAL" clId="{F239B1BA-1C2F-4C19-A73F-D0006FABF1EE}" dt="2023-11-09T21:35:43.297" v="2890" actId="14100"/>
          <ac:spMkLst>
            <pc:docMk/>
            <pc:sldMk cId="1431789484" sldId="569"/>
            <ac:spMk id="2" creationId="{9F49C03A-0887-C8FB-7CC3-0C56043BB140}"/>
          </ac:spMkLst>
        </pc:spChg>
        <pc:spChg chg="mod">
          <ac:chgData name="Gina Marie Giambruno" userId="92225441-41f5-42d7-9636-66673d1aa60a" providerId="ADAL" clId="{F239B1BA-1C2F-4C19-A73F-D0006FABF1EE}" dt="2023-11-15T16:16:53.597" v="3178" actId="13926"/>
          <ac:spMkLst>
            <pc:docMk/>
            <pc:sldMk cId="1431789484" sldId="569"/>
            <ac:spMk id="3" creationId="{2714A25D-778D-9167-B410-948CE407E8FE}"/>
          </ac:spMkLst>
        </pc:spChg>
        <pc:spChg chg="add del mod">
          <ac:chgData name="Gina Marie Giambruno" userId="92225441-41f5-42d7-9636-66673d1aa60a" providerId="ADAL" clId="{F239B1BA-1C2F-4C19-A73F-D0006FABF1EE}" dt="2023-11-14T22:12:54.244" v="3086" actId="21"/>
          <ac:spMkLst>
            <pc:docMk/>
            <pc:sldMk cId="1431789484" sldId="569"/>
            <ac:spMk id="4" creationId="{6F0B0BF7-A1B3-5E4D-FC55-A10756386E16}"/>
          </ac:spMkLst>
        </pc:spChg>
      </pc:sldChg>
      <pc:sldChg chg="del">
        <pc:chgData name="Gina Marie Giambruno" userId="92225441-41f5-42d7-9636-66673d1aa60a" providerId="ADAL" clId="{F239B1BA-1C2F-4C19-A73F-D0006FABF1EE}" dt="2023-11-01T23:24:10.968" v="554" actId="2696"/>
        <pc:sldMkLst>
          <pc:docMk/>
          <pc:sldMk cId="38221667" sldId="570"/>
        </pc:sldMkLst>
      </pc:sldChg>
      <pc:sldChg chg="del">
        <pc:chgData name="Gina Marie Giambruno" userId="92225441-41f5-42d7-9636-66673d1aa60a" providerId="ADAL" clId="{F239B1BA-1C2F-4C19-A73F-D0006FABF1EE}" dt="2023-11-01T23:24:00.015" v="553" actId="2696"/>
        <pc:sldMkLst>
          <pc:docMk/>
          <pc:sldMk cId="3149428076" sldId="571"/>
        </pc:sldMkLst>
      </pc:sldChg>
      <pc:sldChg chg="addSp delSp modSp new mod">
        <pc:chgData name="Gina Marie Giambruno" userId="92225441-41f5-42d7-9636-66673d1aa60a" providerId="ADAL" clId="{F239B1BA-1C2F-4C19-A73F-D0006FABF1EE}" dt="2023-11-14T22:17:26.599" v="3162" actId="207"/>
        <pc:sldMkLst>
          <pc:docMk/>
          <pc:sldMk cId="1475181308" sldId="572"/>
        </pc:sldMkLst>
        <pc:spChg chg="mod">
          <ac:chgData name="Gina Marie Giambruno" userId="92225441-41f5-42d7-9636-66673d1aa60a" providerId="ADAL" clId="{F239B1BA-1C2F-4C19-A73F-D0006FABF1EE}" dt="2023-11-02T22:22:10.180" v="2368" actId="14100"/>
          <ac:spMkLst>
            <pc:docMk/>
            <pc:sldMk cId="1475181308" sldId="572"/>
            <ac:spMk id="2" creationId="{EB0FBE65-9112-7593-CF2F-5C60F57EB131}"/>
          </ac:spMkLst>
        </pc:spChg>
        <pc:spChg chg="del mod">
          <ac:chgData name="Gina Marie Giambruno" userId="92225441-41f5-42d7-9636-66673d1aa60a" providerId="ADAL" clId="{F239B1BA-1C2F-4C19-A73F-D0006FABF1EE}" dt="2023-11-01T23:37:23.620" v="779" actId="21"/>
          <ac:spMkLst>
            <pc:docMk/>
            <pc:sldMk cId="1475181308" sldId="572"/>
            <ac:spMk id="3" creationId="{7D7E54C8-E54F-6139-AFC7-CE5C2D21A46C}"/>
          </ac:spMkLst>
        </pc:spChg>
        <pc:spChg chg="add del mod">
          <ac:chgData name="Gina Marie Giambruno" userId="92225441-41f5-42d7-9636-66673d1aa60a" providerId="ADAL" clId="{F239B1BA-1C2F-4C19-A73F-D0006FABF1EE}" dt="2023-11-02T22:18:34.762" v="2279" actId="21"/>
          <ac:spMkLst>
            <pc:docMk/>
            <pc:sldMk cId="1475181308" sldId="572"/>
            <ac:spMk id="6" creationId="{A8E21F9E-D7F2-0EAF-76D5-A769AC8122D4}"/>
          </ac:spMkLst>
        </pc:spChg>
        <pc:graphicFrameChg chg="add mod modGraphic">
          <ac:chgData name="Gina Marie Giambruno" userId="92225441-41f5-42d7-9636-66673d1aa60a" providerId="ADAL" clId="{F239B1BA-1C2F-4C19-A73F-D0006FABF1EE}" dt="2023-11-14T22:17:26.599" v="3162" actId="207"/>
          <ac:graphicFrameMkLst>
            <pc:docMk/>
            <pc:sldMk cId="1475181308" sldId="572"/>
            <ac:graphicFrameMk id="4" creationId="{FA29AB8B-D8AF-CAD8-BC15-6251E1C3B57E}"/>
          </ac:graphicFrameMkLst>
        </pc:graphicFrameChg>
        <pc:picChg chg="add del mod">
          <ac:chgData name="Gina Marie Giambruno" userId="92225441-41f5-42d7-9636-66673d1aa60a" providerId="ADAL" clId="{F239B1BA-1C2F-4C19-A73F-D0006FABF1EE}" dt="2023-11-02T22:21:34.623" v="2362" actId="21"/>
          <ac:picMkLst>
            <pc:docMk/>
            <pc:sldMk cId="1475181308" sldId="572"/>
            <ac:picMk id="5" creationId="{9C5E000E-E874-74EE-54B8-A5C956F083AD}"/>
          </ac:picMkLst>
        </pc:picChg>
      </pc:sldChg>
      <pc:sldChg chg="modSp new del mod">
        <pc:chgData name="Gina Marie Giambruno" userId="92225441-41f5-42d7-9636-66673d1aa60a" providerId="ADAL" clId="{F239B1BA-1C2F-4C19-A73F-D0006FABF1EE}" dt="2023-11-02T20:51:42.753" v="1313" actId="2696"/>
        <pc:sldMkLst>
          <pc:docMk/>
          <pc:sldMk cId="2657707037" sldId="573"/>
        </pc:sldMkLst>
        <pc:spChg chg="mod">
          <ac:chgData name="Gina Marie Giambruno" userId="92225441-41f5-42d7-9636-66673d1aa60a" providerId="ADAL" clId="{F239B1BA-1C2F-4C19-A73F-D0006FABF1EE}" dt="2023-10-30T17:42:29.481" v="93" actId="20577"/>
          <ac:spMkLst>
            <pc:docMk/>
            <pc:sldMk cId="2657707037" sldId="573"/>
            <ac:spMk id="2" creationId="{32E69BCC-97E8-446D-B0FE-4D28D697ED91}"/>
          </ac:spMkLst>
        </pc:spChg>
        <pc:spChg chg="mod">
          <ac:chgData name="Gina Marie Giambruno" userId="92225441-41f5-42d7-9636-66673d1aa60a" providerId="ADAL" clId="{F239B1BA-1C2F-4C19-A73F-D0006FABF1EE}" dt="2023-11-02T20:44:53.482" v="1192"/>
          <ac:spMkLst>
            <pc:docMk/>
            <pc:sldMk cId="2657707037" sldId="573"/>
            <ac:spMk id="3" creationId="{7BF30B80-A82E-BD66-9F9E-B1201A3BD093}"/>
          </ac:spMkLst>
        </pc:spChg>
      </pc:sldChg>
      <pc:sldChg chg="addSp delSp modSp new del mod">
        <pc:chgData name="Gina Marie Giambruno" userId="92225441-41f5-42d7-9636-66673d1aa60a" providerId="ADAL" clId="{F239B1BA-1C2F-4C19-A73F-D0006FABF1EE}" dt="2023-11-02T21:47:04.769" v="1962" actId="2696"/>
        <pc:sldMkLst>
          <pc:docMk/>
          <pc:sldMk cId="478779523" sldId="574"/>
        </pc:sldMkLst>
        <pc:spChg chg="del mod">
          <ac:chgData name="Gina Marie Giambruno" userId="92225441-41f5-42d7-9636-66673d1aa60a" providerId="ADAL" clId="{F239B1BA-1C2F-4C19-A73F-D0006FABF1EE}" dt="2023-11-01T16:02:57.127" v="367" actId="21"/>
          <ac:spMkLst>
            <pc:docMk/>
            <pc:sldMk cId="478779523" sldId="574"/>
            <ac:spMk id="2" creationId="{BA15D797-B3A9-EFFB-80BE-580D1866D8EC}"/>
          </ac:spMkLst>
        </pc:spChg>
        <pc:spChg chg="mod">
          <ac:chgData name="Gina Marie Giambruno" userId="92225441-41f5-42d7-9636-66673d1aa60a" providerId="ADAL" clId="{F239B1BA-1C2F-4C19-A73F-D0006FABF1EE}" dt="2023-11-01T16:04:26.352" v="433" actId="27636"/>
          <ac:spMkLst>
            <pc:docMk/>
            <pc:sldMk cId="478779523" sldId="574"/>
            <ac:spMk id="3" creationId="{3DFA830E-AB71-4311-1766-7BF502583CB3}"/>
          </ac:spMkLst>
        </pc:spChg>
        <pc:spChg chg="add mod">
          <ac:chgData name="Gina Marie Giambruno" userId="92225441-41f5-42d7-9636-66673d1aa60a" providerId="ADAL" clId="{F239B1BA-1C2F-4C19-A73F-D0006FABF1EE}" dt="2023-11-01T16:03:34.427" v="430" actId="20577"/>
          <ac:spMkLst>
            <pc:docMk/>
            <pc:sldMk cId="478779523" sldId="574"/>
            <ac:spMk id="5" creationId="{05308469-ED2C-6EE9-0213-F2E73331AF40}"/>
          </ac:spMkLst>
        </pc:spChg>
      </pc:sldChg>
      <pc:sldChg chg="modSp new mod ord">
        <pc:chgData name="Gina Marie Giambruno" userId="92225441-41f5-42d7-9636-66673d1aa60a" providerId="ADAL" clId="{F239B1BA-1C2F-4C19-A73F-D0006FABF1EE}" dt="2023-11-02T22:06:43.076" v="2042" actId="20577"/>
        <pc:sldMkLst>
          <pc:docMk/>
          <pc:sldMk cId="1159049167" sldId="575"/>
        </pc:sldMkLst>
        <pc:spChg chg="mod">
          <ac:chgData name="Gina Marie Giambruno" userId="92225441-41f5-42d7-9636-66673d1aa60a" providerId="ADAL" clId="{F239B1BA-1C2F-4C19-A73F-D0006FABF1EE}" dt="2023-11-01T16:04:55.723" v="521" actId="20577"/>
          <ac:spMkLst>
            <pc:docMk/>
            <pc:sldMk cId="1159049167" sldId="575"/>
            <ac:spMk id="2" creationId="{5CB531CA-A57B-154B-F34B-1BBF6AE67613}"/>
          </ac:spMkLst>
        </pc:spChg>
        <pc:spChg chg="mod">
          <ac:chgData name="Gina Marie Giambruno" userId="92225441-41f5-42d7-9636-66673d1aa60a" providerId="ADAL" clId="{F239B1BA-1C2F-4C19-A73F-D0006FABF1EE}" dt="2023-11-02T22:06:43.076" v="2042" actId="20577"/>
          <ac:spMkLst>
            <pc:docMk/>
            <pc:sldMk cId="1159049167" sldId="575"/>
            <ac:spMk id="3" creationId="{FE40D844-0D11-766A-5A5C-D8190D7D42F9}"/>
          </ac:spMkLst>
        </pc:spChg>
      </pc:sldChg>
      <pc:sldChg chg="modSp new mod ord">
        <pc:chgData name="Gina Marie Giambruno" userId="92225441-41f5-42d7-9636-66673d1aa60a" providerId="ADAL" clId="{F239B1BA-1C2F-4C19-A73F-D0006FABF1EE}" dt="2023-11-02T22:05:41.912" v="2036" actId="20577"/>
        <pc:sldMkLst>
          <pc:docMk/>
          <pc:sldMk cId="2206974315" sldId="576"/>
        </pc:sldMkLst>
        <pc:spChg chg="mod">
          <ac:chgData name="Gina Marie Giambruno" userId="92225441-41f5-42d7-9636-66673d1aa60a" providerId="ADAL" clId="{F239B1BA-1C2F-4C19-A73F-D0006FABF1EE}" dt="2023-11-02T22:04:23.986" v="2031" actId="255"/>
          <ac:spMkLst>
            <pc:docMk/>
            <pc:sldMk cId="2206974315" sldId="576"/>
            <ac:spMk id="2" creationId="{05892762-A3DF-F5AD-441A-949D896EB75C}"/>
          </ac:spMkLst>
        </pc:spChg>
        <pc:spChg chg="mod">
          <ac:chgData name="Gina Marie Giambruno" userId="92225441-41f5-42d7-9636-66673d1aa60a" providerId="ADAL" clId="{F239B1BA-1C2F-4C19-A73F-D0006FABF1EE}" dt="2023-11-02T22:05:41.912" v="2036" actId="20577"/>
          <ac:spMkLst>
            <pc:docMk/>
            <pc:sldMk cId="2206974315" sldId="576"/>
            <ac:spMk id="3" creationId="{0B919CF7-BE0F-93A9-6562-B404DD4CD80F}"/>
          </ac:spMkLst>
        </pc:spChg>
      </pc:sldChg>
      <pc:sldChg chg="modSp new del mod">
        <pc:chgData name="Gina Marie Giambruno" userId="92225441-41f5-42d7-9636-66673d1aa60a" providerId="ADAL" clId="{F239B1BA-1C2F-4C19-A73F-D0006FABF1EE}" dt="2023-11-02T22:01:41.794" v="2015" actId="2696"/>
        <pc:sldMkLst>
          <pc:docMk/>
          <pc:sldMk cId="2969219817" sldId="577"/>
        </pc:sldMkLst>
        <pc:spChg chg="mod">
          <ac:chgData name="Gina Marie Giambruno" userId="92225441-41f5-42d7-9636-66673d1aa60a" providerId="ADAL" clId="{F239B1BA-1C2F-4C19-A73F-D0006FABF1EE}" dt="2023-11-01T18:21:35.120" v="546" actId="27636"/>
          <ac:spMkLst>
            <pc:docMk/>
            <pc:sldMk cId="2969219817" sldId="577"/>
            <ac:spMk id="3" creationId="{92923586-3034-6FB1-A375-5F30FDB41876}"/>
          </ac:spMkLst>
        </pc:spChg>
      </pc:sldChg>
      <pc:sldChg chg="modSp new mod ord">
        <pc:chgData name="Gina Marie Giambruno" userId="92225441-41f5-42d7-9636-66673d1aa60a" providerId="ADAL" clId="{F239B1BA-1C2F-4C19-A73F-D0006FABF1EE}" dt="2023-11-02T22:07:17.373" v="2043" actId="5793"/>
        <pc:sldMkLst>
          <pc:docMk/>
          <pc:sldMk cId="1078724850" sldId="578"/>
        </pc:sldMkLst>
        <pc:spChg chg="mod">
          <ac:chgData name="Gina Marie Giambruno" userId="92225441-41f5-42d7-9636-66673d1aa60a" providerId="ADAL" clId="{F239B1BA-1C2F-4C19-A73F-D0006FABF1EE}" dt="2023-11-02T21:56:42.662" v="2009" actId="20577"/>
          <ac:spMkLst>
            <pc:docMk/>
            <pc:sldMk cId="1078724850" sldId="578"/>
            <ac:spMk id="2" creationId="{C9FB75DA-8A49-1AE2-EEA5-8B1B38C28547}"/>
          </ac:spMkLst>
        </pc:spChg>
        <pc:spChg chg="mod">
          <ac:chgData name="Gina Marie Giambruno" userId="92225441-41f5-42d7-9636-66673d1aa60a" providerId="ADAL" clId="{F239B1BA-1C2F-4C19-A73F-D0006FABF1EE}" dt="2023-11-02T22:07:17.373" v="2043" actId="5793"/>
          <ac:spMkLst>
            <pc:docMk/>
            <pc:sldMk cId="1078724850" sldId="578"/>
            <ac:spMk id="3" creationId="{CE09F721-330A-9DCD-E2B3-F000C1BB2BE8}"/>
          </ac:spMkLst>
        </pc:spChg>
      </pc:sldChg>
      <pc:sldChg chg="addSp delSp modSp new del mod">
        <pc:chgData name="Gina Marie Giambruno" userId="92225441-41f5-42d7-9636-66673d1aa60a" providerId="ADAL" clId="{F239B1BA-1C2F-4C19-A73F-D0006FABF1EE}" dt="2023-11-13T23:48:35.621" v="2959" actId="2696"/>
        <pc:sldMkLst>
          <pc:docMk/>
          <pc:sldMk cId="570306792" sldId="579"/>
        </pc:sldMkLst>
        <pc:spChg chg="mod">
          <ac:chgData name="Gina Marie Giambruno" userId="92225441-41f5-42d7-9636-66673d1aa60a" providerId="ADAL" clId="{F239B1BA-1C2F-4C19-A73F-D0006FABF1EE}" dt="2023-11-02T19:26:20.233" v="840" actId="20577"/>
          <ac:spMkLst>
            <pc:docMk/>
            <pc:sldMk cId="570306792" sldId="579"/>
            <ac:spMk id="2" creationId="{D7A99336-32DF-DB41-0B72-3D7BA1DDC262}"/>
          </ac:spMkLst>
        </pc:spChg>
        <pc:spChg chg="del mod">
          <ac:chgData name="Gina Marie Giambruno" userId="92225441-41f5-42d7-9636-66673d1aa60a" providerId="ADAL" clId="{F239B1BA-1C2F-4C19-A73F-D0006FABF1EE}" dt="2023-11-02T19:01:02.077" v="786" actId="22"/>
          <ac:spMkLst>
            <pc:docMk/>
            <pc:sldMk cId="570306792" sldId="579"/>
            <ac:spMk id="3" creationId="{9023BAE1-4394-CFC9-40CA-EAFE54FD69A5}"/>
          </ac:spMkLst>
        </pc:spChg>
        <pc:spChg chg="add del mod">
          <ac:chgData name="Gina Marie Giambruno" userId="92225441-41f5-42d7-9636-66673d1aa60a" providerId="ADAL" clId="{F239B1BA-1C2F-4C19-A73F-D0006FABF1EE}" dt="2023-11-02T19:01:59.320" v="790"/>
          <ac:spMkLst>
            <pc:docMk/>
            <pc:sldMk cId="570306792" sldId="579"/>
            <ac:spMk id="7" creationId="{C65E6B33-B01F-28A9-8DDC-E0EC2F9A6457}"/>
          </ac:spMkLst>
        </pc:spChg>
        <pc:spChg chg="add del mod">
          <ac:chgData name="Gina Marie Giambruno" userId="92225441-41f5-42d7-9636-66673d1aa60a" providerId="ADAL" clId="{F239B1BA-1C2F-4C19-A73F-D0006FABF1EE}" dt="2023-11-02T19:02:11.299" v="794"/>
          <ac:spMkLst>
            <pc:docMk/>
            <pc:sldMk cId="570306792" sldId="579"/>
            <ac:spMk id="10" creationId="{0A12EAA9-6A64-3C02-38D8-28F1417C6304}"/>
          </ac:spMkLst>
        </pc:spChg>
        <pc:spChg chg="add del mod">
          <ac:chgData name="Gina Marie Giambruno" userId="92225441-41f5-42d7-9636-66673d1aa60a" providerId="ADAL" clId="{F239B1BA-1C2F-4C19-A73F-D0006FABF1EE}" dt="2023-11-02T19:02:41.766" v="797" actId="22"/>
          <ac:spMkLst>
            <pc:docMk/>
            <pc:sldMk cId="570306792" sldId="579"/>
            <ac:spMk id="13" creationId="{953F2B05-9E88-1C6E-0FC6-EB5B812BC4E7}"/>
          </ac:spMkLst>
        </pc:spChg>
        <pc:spChg chg="add mod">
          <ac:chgData name="Gina Marie Giambruno" userId="92225441-41f5-42d7-9636-66673d1aa60a" providerId="ADAL" clId="{F239B1BA-1C2F-4C19-A73F-D0006FABF1EE}" dt="2023-11-02T19:35:21.566" v="847" actId="1582"/>
          <ac:spMkLst>
            <pc:docMk/>
            <pc:sldMk cId="570306792" sldId="579"/>
            <ac:spMk id="16" creationId="{7A08C197-AA71-4F9E-6F05-598EEB0E7439}"/>
          </ac:spMkLst>
        </pc:spChg>
        <pc:picChg chg="add del mod ord">
          <ac:chgData name="Gina Marie Giambruno" userId="92225441-41f5-42d7-9636-66673d1aa60a" providerId="ADAL" clId="{F239B1BA-1C2F-4C19-A73F-D0006FABF1EE}" dt="2023-11-02T19:01:54.020" v="789" actId="21"/>
          <ac:picMkLst>
            <pc:docMk/>
            <pc:sldMk cId="570306792" sldId="579"/>
            <ac:picMk id="5" creationId="{F9241385-843B-CEBD-1D60-DBA7341AAB1C}"/>
          </ac:picMkLst>
        </pc:picChg>
        <pc:picChg chg="add del mod">
          <ac:chgData name="Gina Marie Giambruno" userId="92225441-41f5-42d7-9636-66673d1aa60a" providerId="ADAL" clId="{F239B1BA-1C2F-4C19-A73F-D0006FABF1EE}" dt="2023-11-02T19:02:05.111" v="792" actId="21"/>
          <ac:picMkLst>
            <pc:docMk/>
            <pc:sldMk cId="570306792" sldId="579"/>
            <ac:picMk id="8" creationId="{5A47504B-3098-4172-EC64-DA7C549A6BDE}"/>
          </ac:picMkLst>
        </pc:picChg>
        <pc:picChg chg="add del mod">
          <ac:chgData name="Gina Marie Giambruno" userId="92225441-41f5-42d7-9636-66673d1aa60a" providerId="ADAL" clId="{F239B1BA-1C2F-4C19-A73F-D0006FABF1EE}" dt="2023-11-02T19:02:15.045" v="795" actId="21"/>
          <ac:picMkLst>
            <pc:docMk/>
            <pc:sldMk cId="570306792" sldId="579"/>
            <ac:picMk id="11" creationId="{2AA056A1-982D-E8EA-6538-1A8CBB93A450}"/>
          </ac:picMkLst>
        </pc:picChg>
        <pc:picChg chg="add mod ord">
          <ac:chgData name="Gina Marie Giambruno" userId="92225441-41f5-42d7-9636-66673d1aa60a" providerId="ADAL" clId="{F239B1BA-1C2F-4C19-A73F-D0006FABF1EE}" dt="2023-11-02T19:02:48.863" v="799" actId="1076"/>
          <ac:picMkLst>
            <pc:docMk/>
            <pc:sldMk cId="570306792" sldId="579"/>
            <ac:picMk id="15" creationId="{BD3961A9-07F7-84FF-F72B-D2EBEB1BE3EE}"/>
          </ac:picMkLst>
        </pc:picChg>
      </pc:sldChg>
      <pc:sldChg chg="addSp delSp modSp new mod">
        <pc:chgData name="Gina Marie Giambruno" userId="92225441-41f5-42d7-9636-66673d1aa60a" providerId="ADAL" clId="{F239B1BA-1C2F-4C19-A73F-D0006FABF1EE}" dt="2023-11-02T19:47:25.234" v="936"/>
        <pc:sldMkLst>
          <pc:docMk/>
          <pc:sldMk cId="2640314058" sldId="580"/>
        </pc:sldMkLst>
        <pc:spChg chg="mod">
          <ac:chgData name="Gina Marie Giambruno" userId="92225441-41f5-42d7-9636-66673d1aa60a" providerId="ADAL" clId="{F239B1BA-1C2F-4C19-A73F-D0006FABF1EE}" dt="2023-11-02T19:38:09.144" v="895" actId="20577"/>
          <ac:spMkLst>
            <pc:docMk/>
            <pc:sldMk cId="2640314058" sldId="580"/>
            <ac:spMk id="2" creationId="{A0A1938E-7A91-D69F-82E8-241F28F00C6A}"/>
          </ac:spMkLst>
        </pc:spChg>
        <pc:spChg chg="del mod">
          <ac:chgData name="Gina Marie Giambruno" userId="92225441-41f5-42d7-9636-66673d1aa60a" providerId="ADAL" clId="{F239B1BA-1C2F-4C19-A73F-D0006FABF1EE}" dt="2023-11-02T19:47:25.234" v="936"/>
          <ac:spMkLst>
            <pc:docMk/>
            <pc:sldMk cId="2640314058" sldId="580"/>
            <ac:spMk id="3" creationId="{60D4F2C8-0149-EA6B-7067-0904226E2C67}"/>
          </ac:spMkLst>
        </pc:spChg>
        <pc:picChg chg="add mod">
          <ac:chgData name="Gina Marie Giambruno" userId="92225441-41f5-42d7-9636-66673d1aa60a" providerId="ADAL" clId="{F239B1BA-1C2F-4C19-A73F-D0006FABF1EE}" dt="2023-11-02T19:47:25.234" v="936"/>
          <ac:picMkLst>
            <pc:docMk/>
            <pc:sldMk cId="2640314058" sldId="580"/>
            <ac:picMk id="4" creationId="{5E214FC3-8596-5F66-6BAA-ECC206709816}"/>
          </ac:picMkLst>
        </pc:picChg>
      </pc:sldChg>
      <pc:sldChg chg="addSp delSp modSp new mod setBg">
        <pc:chgData name="Gina Marie Giambruno" userId="92225441-41f5-42d7-9636-66673d1aa60a" providerId="ADAL" clId="{F239B1BA-1C2F-4C19-A73F-D0006FABF1EE}" dt="2023-11-02T19:50:03.090" v="1020" actId="20577"/>
        <pc:sldMkLst>
          <pc:docMk/>
          <pc:sldMk cId="957713125" sldId="581"/>
        </pc:sldMkLst>
        <pc:spChg chg="mod">
          <ac:chgData name="Gina Marie Giambruno" userId="92225441-41f5-42d7-9636-66673d1aa60a" providerId="ADAL" clId="{F239B1BA-1C2F-4C19-A73F-D0006FABF1EE}" dt="2023-11-02T19:48:47.223" v="976" actId="26606"/>
          <ac:spMkLst>
            <pc:docMk/>
            <pc:sldMk cId="957713125" sldId="581"/>
            <ac:spMk id="2" creationId="{71F68213-012D-8640-B65E-C9679CEDF5AF}"/>
          </ac:spMkLst>
        </pc:spChg>
        <pc:spChg chg="del mod">
          <ac:chgData name="Gina Marie Giambruno" userId="92225441-41f5-42d7-9636-66673d1aa60a" providerId="ADAL" clId="{F239B1BA-1C2F-4C19-A73F-D0006FABF1EE}" dt="2023-11-02T19:46:57.354" v="931" actId="22"/>
          <ac:spMkLst>
            <pc:docMk/>
            <pc:sldMk cId="957713125" sldId="581"/>
            <ac:spMk id="3" creationId="{F958CC81-5A37-0E09-35CA-06EB108BD4D5}"/>
          </ac:spMkLst>
        </pc:spChg>
        <pc:spChg chg="add mod">
          <ac:chgData name="Gina Marie Giambruno" userId="92225441-41f5-42d7-9636-66673d1aa60a" providerId="ADAL" clId="{F239B1BA-1C2F-4C19-A73F-D0006FABF1EE}" dt="2023-11-02T19:50:03.090" v="1020" actId="20577"/>
          <ac:spMkLst>
            <pc:docMk/>
            <pc:sldMk cId="957713125" sldId="581"/>
            <ac:spMk id="7" creationId="{C569CC8F-77E4-3372-C4F1-8B7173B08925}"/>
          </ac:spMkLst>
        </pc:spChg>
        <pc:spChg chg="add">
          <ac:chgData name="Gina Marie Giambruno" userId="92225441-41f5-42d7-9636-66673d1aa60a" providerId="ADAL" clId="{F239B1BA-1C2F-4C19-A73F-D0006FABF1EE}" dt="2023-11-02T19:48:47.223" v="976" actId="26606"/>
          <ac:spMkLst>
            <pc:docMk/>
            <pc:sldMk cId="957713125" sldId="581"/>
            <ac:spMk id="12" creationId="{54A6836E-C603-43CB-9DA7-89D8E3FA3838}"/>
          </ac:spMkLst>
        </pc:spChg>
        <pc:spChg chg="add">
          <ac:chgData name="Gina Marie Giambruno" userId="92225441-41f5-42d7-9636-66673d1aa60a" providerId="ADAL" clId="{F239B1BA-1C2F-4C19-A73F-D0006FABF1EE}" dt="2023-11-02T19:48:47.223" v="976" actId="26606"/>
          <ac:spMkLst>
            <pc:docMk/>
            <pc:sldMk cId="957713125" sldId="581"/>
            <ac:spMk id="14" creationId="{296007DD-F9BF-4F0F-B8C6-C514B2841971}"/>
          </ac:spMkLst>
        </pc:spChg>
        <pc:grpChg chg="add">
          <ac:chgData name="Gina Marie Giambruno" userId="92225441-41f5-42d7-9636-66673d1aa60a" providerId="ADAL" clId="{F239B1BA-1C2F-4C19-A73F-D0006FABF1EE}" dt="2023-11-02T19:48:47.223" v="976" actId="26606"/>
          <ac:grpSpMkLst>
            <pc:docMk/>
            <pc:sldMk cId="957713125" sldId="581"/>
            <ac:grpSpMk id="16" creationId="{8A0FAFCA-5C96-453B-83B7-A9AEF7F18960}"/>
          </ac:grpSpMkLst>
        </pc:grpChg>
        <pc:grpChg chg="add">
          <ac:chgData name="Gina Marie Giambruno" userId="92225441-41f5-42d7-9636-66673d1aa60a" providerId="ADAL" clId="{F239B1BA-1C2F-4C19-A73F-D0006FABF1EE}" dt="2023-11-02T19:48:47.223" v="976" actId="26606"/>
          <ac:grpSpMkLst>
            <pc:docMk/>
            <pc:sldMk cId="957713125" sldId="581"/>
            <ac:grpSpMk id="22" creationId="{CD0398DD-AD75-4E2B-A3C6-35073082A8B4}"/>
          </ac:grpSpMkLst>
        </pc:grpChg>
        <pc:picChg chg="add del mod ord">
          <ac:chgData name="Gina Marie Giambruno" userId="92225441-41f5-42d7-9636-66673d1aa60a" providerId="ADAL" clId="{F239B1BA-1C2F-4C19-A73F-D0006FABF1EE}" dt="2023-11-02T19:47:19.656" v="934" actId="21"/>
          <ac:picMkLst>
            <pc:docMk/>
            <pc:sldMk cId="957713125" sldId="581"/>
            <ac:picMk id="5" creationId="{26DDB770-C839-7B39-C87E-0B1E86B93A5D}"/>
          </ac:picMkLst>
        </pc:picChg>
      </pc:sldChg>
      <pc:sldChg chg="addSp delSp modSp new mod">
        <pc:chgData name="Gina Marie Giambruno" userId="92225441-41f5-42d7-9636-66673d1aa60a" providerId="ADAL" clId="{F239B1BA-1C2F-4C19-A73F-D0006FABF1EE}" dt="2023-11-02T19:53:29.613" v="1044" actId="14100"/>
        <pc:sldMkLst>
          <pc:docMk/>
          <pc:sldMk cId="947654482" sldId="582"/>
        </pc:sldMkLst>
        <pc:spChg chg="mod">
          <ac:chgData name="Gina Marie Giambruno" userId="92225441-41f5-42d7-9636-66673d1aa60a" providerId="ADAL" clId="{F239B1BA-1C2F-4C19-A73F-D0006FABF1EE}" dt="2023-11-02T19:53:29.613" v="1044" actId="14100"/>
          <ac:spMkLst>
            <pc:docMk/>
            <pc:sldMk cId="947654482" sldId="582"/>
            <ac:spMk id="2" creationId="{1E616516-FFAB-05EA-81CC-D53D79D249A0}"/>
          </ac:spMkLst>
        </pc:spChg>
        <pc:spChg chg="del mod">
          <ac:chgData name="Gina Marie Giambruno" userId="92225441-41f5-42d7-9636-66673d1aa60a" providerId="ADAL" clId="{F239B1BA-1C2F-4C19-A73F-D0006FABF1EE}" dt="2023-11-02T19:53:15.556" v="1041" actId="22"/>
          <ac:spMkLst>
            <pc:docMk/>
            <pc:sldMk cId="947654482" sldId="582"/>
            <ac:spMk id="3" creationId="{EF4F2D44-AC37-CD1A-E166-A472B6800C07}"/>
          </ac:spMkLst>
        </pc:spChg>
        <pc:picChg chg="add mod ord">
          <ac:chgData name="Gina Marie Giambruno" userId="92225441-41f5-42d7-9636-66673d1aa60a" providerId="ADAL" clId="{F239B1BA-1C2F-4C19-A73F-D0006FABF1EE}" dt="2023-11-02T19:53:22.509" v="1043" actId="14100"/>
          <ac:picMkLst>
            <pc:docMk/>
            <pc:sldMk cId="947654482" sldId="582"/>
            <ac:picMk id="5" creationId="{E07D48C3-9798-C6B1-CE36-BAD8817AC190}"/>
          </ac:picMkLst>
        </pc:picChg>
      </pc:sldChg>
      <pc:sldChg chg="addSp delSp modSp new mod">
        <pc:chgData name="Gina Marie Giambruno" userId="92225441-41f5-42d7-9636-66673d1aa60a" providerId="ADAL" clId="{F239B1BA-1C2F-4C19-A73F-D0006FABF1EE}" dt="2023-11-02T20:52:19.546" v="1340" actId="255"/>
        <pc:sldMkLst>
          <pc:docMk/>
          <pc:sldMk cId="3368974707" sldId="583"/>
        </pc:sldMkLst>
        <pc:spChg chg="mod">
          <ac:chgData name="Gina Marie Giambruno" userId="92225441-41f5-42d7-9636-66673d1aa60a" providerId="ADAL" clId="{F239B1BA-1C2F-4C19-A73F-D0006FABF1EE}" dt="2023-11-02T20:52:19.546" v="1340" actId="255"/>
          <ac:spMkLst>
            <pc:docMk/>
            <pc:sldMk cId="3368974707" sldId="583"/>
            <ac:spMk id="2" creationId="{BE39F92B-B1A8-D5B2-30FC-1156C10A6BC7}"/>
          </ac:spMkLst>
        </pc:spChg>
        <pc:spChg chg="del mod">
          <ac:chgData name="Gina Marie Giambruno" userId="92225441-41f5-42d7-9636-66673d1aa60a" providerId="ADAL" clId="{F239B1BA-1C2F-4C19-A73F-D0006FABF1EE}" dt="2023-11-02T19:54:02.416" v="1047" actId="22"/>
          <ac:spMkLst>
            <pc:docMk/>
            <pc:sldMk cId="3368974707" sldId="583"/>
            <ac:spMk id="3" creationId="{4856EAF4-CAFA-D501-A616-37D345CD69DE}"/>
          </ac:spMkLst>
        </pc:spChg>
        <pc:picChg chg="add mod ord">
          <ac:chgData name="Gina Marie Giambruno" userId="92225441-41f5-42d7-9636-66673d1aa60a" providerId="ADAL" clId="{F239B1BA-1C2F-4C19-A73F-D0006FABF1EE}" dt="2023-11-02T19:54:02.416" v="1047" actId="22"/>
          <ac:picMkLst>
            <pc:docMk/>
            <pc:sldMk cId="3368974707" sldId="583"/>
            <ac:picMk id="5" creationId="{CAACDE03-5E78-2B67-4EBF-2F8F402117AD}"/>
          </ac:picMkLst>
        </pc:picChg>
      </pc:sldChg>
      <pc:sldChg chg="addSp delSp modSp new mod">
        <pc:chgData name="Gina Marie Giambruno" userId="92225441-41f5-42d7-9636-66673d1aa60a" providerId="ADAL" clId="{F239B1BA-1C2F-4C19-A73F-D0006FABF1EE}" dt="2023-11-02T20:53:35.669" v="1368" actId="255"/>
        <pc:sldMkLst>
          <pc:docMk/>
          <pc:sldMk cId="3400303646" sldId="584"/>
        </pc:sldMkLst>
        <pc:spChg chg="mod">
          <ac:chgData name="Gina Marie Giambruno" userId="92225441-41f5-42d7-9636-66673d1aa60a" providerId="ADAL" clId="{F239B1BA-1C2F-4C19-A73F-D0006FABF1EE}" dt="2023-11-02T20:53:35.669" v="1368" actId="255"/>
          <ac:spMkLst>
            <pc:docMk/>
            <pc:sldMk cId="3400303646" sldId="584"/>
            <ac:spMk id="2" creationId="{B9E2BF2E-BAE7-3AFE-5F88-017FA81D8096}"/>
          </ac:spMkLst>
        </pc:spChg>
        <pc:spChg chg="del">
          <ac:chgData name="Gina Marie Giambruno" userId="92225441-41f5-42d7-9636-66673d1aa60a" providerId="ADAL" clId="{F239B1BA-1C2F-4C19-A73F-D0006FABF1EE}" dt="2023-11-02T19:54:30.850" v="1049" actId="22"/>
          <ac:spMkLst>
            <pc:docMk/>
            <pc:sldMk cId="3400303646" sldId="584"/>
            <ac:spMk id="3" creationId="{D041EF5B-EDF7-E022-09CB-E3B3E0115C54}"/>
          </ac:spMkLst>
        </pc:spChg>
        <pc:picChg chg="add mod ord">
          <ac:chgData name="Gina Marie Giambruno" userId="92225441-41f5-42d7-9636-66673d1aa60a" providerId="ADAL" clId="{F239B1BA-1C2F-4C19-A73F-D0006FABF1EE}" dt="2023-11-02T19:54:36.127" v="1051" actId="1076"/>
          <ac:picMkLst>
            <pc:docMk/>
            <pc:sldMk cId="3400303646" sldId="584"/>
            <ac:picMk id="5" creationId="{184DE9B6-1937-6F31-D232-504B94406144}"/>
          </ac:picMkLst>
        </pc:picChg>
      </pc:sldChg>
      <pc:sldChg chg="addSp delSp modSp new mod">
        <pc:chgData name="Gina Marie Giambruno" userId="92225441-41f5-42d7-9636-66673d1aa60a" providerId="ADAL" clId="{F239B1BA-1C2F-4C19-A73F-D0006FABF1EE}" dt="2023-11-02T20:33:19.784" v="1075" actId="22"/>
        <pc:sldMkLst>
          <pc:docMk/>
          <pc:sldMk cId="1093966718" sldId="585"/>
        </pc:sldMkLst>
        <pc:spChg chg="mod">
          <ac:chgData name="Gina Marie Giambruno" userId="92225441-41f5-42d7-9636-66673d1aa60a" providerId="ADAL" clId="{F239B1BA-1C2F-4C19-A73F-D0006FABF1EE}" dt="2023-11-02T19:55:03.504" v="1073" actId="20577"/>
          <ac:spMkLst>
            <pc:docMk/>
            <pc:sldMk cId="1093966718" sldId="585"/>
            <ac:spMk id="2" creationId="{217DAD2C-99EA-BA9F-007E-C9CA42AED12D}"/>
          </ac:spMkLst>
        </pc:spChg>
        <pc:spChg chg="del mod">
          <ac:chgData name="Gina Marie Giambruno" userId="92225441-41f5-42d7-9636-66673d1aa60a" providerId="ADAL" clId="{F239B1BA-1C2F-4C19-A73F-D0006FABF1EE}" dt="2023-11-02T20:33:19.784" v="1075" actId="22"/>
          <ac:spMkLst>
            <pc:docMk/>
            <pc:sldMk cId="1093966718" sldId="585"/>
            <ac:spMk id="3" creationId="{4A9AE455-FD44-E9E2-79F6-97A1C975848E}"/>
          </ac:spMkLst>
        </pc:spChg>
        <pc:picChg chg="add mod ord">
          <ac:chgData name="Gina Marie Giambruno" userId="92225441-41f5-42d7-9636-66673d1aa60a" providerId="ADAL" clId="{F239B1BA-1C2F-4C19-A73F-D0006FABF1EE}" dt="2023-11-02T20:33:19.784" v="1075" actId="22"/>
          <ac:picMkLst>
            <pc:docMk/>
            <pc:sldMk cId="1093966718" sldId="585"/>
            <ac:picMk id="5" creationId="{21F3EDC3-59F5-7783-2E4B-C25D58E2A3B2}"/>
          </ac:picMkLst>
        </pc:picChg>
      </pc:sldChg>
      <pc:sldChg chg="addSp delSp modSp new mod">
        <pc:chgData name="Gina Marie Giambruno" userId="92225441-41f5-42d7-9636-66673d1aa60a" providerId="ADAL" clId="{F239B1BA-1C2F-4C19-A73F-D0006FABF1EE}" dt="2023-11-02T20:54:52.227" v="1377" actId="255"/>
        <pc:sldMkLst>
          <pc:docMk/>
          <pc:sldMk cId="1778735256" sldId="586"/>
        </pc:sldMkLst>
        <pc:spChg chg="mod">
          <ac:chgData name="Gina Marie Giambruno" userId="92225441-41f5-42d7-9636-66673d1aa60a" providerId="ADAL" clId="{F239B1BA-1C2F-4C19-A73F-D0006FABF1EE}" dt="2023-11-02T20:54:52.227" v="1377" actId="255"/>
          <ac:spMkLst>
            <pc:docMk/>
            <pc:sldMk cId="1778735256" sldId="586"/>
            <ac:spMk id="2" creationId="{301DAB02-C2FC-F62E-DA02-40AA5EC47806}"/>
          </ac:spMkLst>
        </pc:spChg>
        <pc:spChg chg="del mod">
          <ac:chgData name="Gina Marie Giambruno" userId="92225441-41f5-42d7-9636-66673d1aa60a" providerId="ADAL" clId="{F239B1BA-1C2F-4C19-A73F-D0006FABF1EE}" dt="2023-11-02T20:33:56.529" v="1078" actId="22"/>
          <ac:spMkLst>
            <pc:docMk/>
            <pc:sldMk cId="1778735256" sldId="586"/>
            <ac:spMk id="3" creationId="{E436AE6B-9A97-87FA-9B5E-80A6923DF8DA}"/>
          </ac:spMkLst>
        </pc:spChg>
        <pc:picChg chg="add mod ord">
          <ac:chgData name="Gina Marie Giambruno" userId="92225441-41f5-42d7-9636-66673d1aa60a" providerId="ADAL" clId="{F239B1BA-1C2F-4C19-A73F-D0006FABF1EE}" dt="2023-11-02T20:34:20.912" v="1082" actId="1076"/>
          <ac:picMkLst>
            <pc:docMk/>
            <pc:sldMk cId="1778735256" sldId="586"/>
            <ac:picMk id="5" creationId="{6D77DC75-5DE3-A74C-41D8-8E602DA55219}"/>
          </ac:picMkLst>
        </pc:picChg>
      </pc:sldChg>
      <pc:sldChg chg="modSp new mod">
        <pc:chgData name="Gina Marie Giambruno" userId="92225441-41f5-42d7-9636-66673d1aa60a" providerId="ADAL" clId="{F239B1BA-1C2F-4C19-A73F-D0006FABF1EE}" dt="2023-11-02T20:43:55.745" v="1189" actId="20577"/>
        <pc:sldMkLst>
          <pc:docMk/>
          <pc:sldMk cId="988946861" sldId="587"/>
        </pc:sldMkLst>
        <pc:spChg chg="mod">
          <ac:chgData name="Gina Marie Giambruno" userId="92225441-41f5-42d7-9636-66673d1aa60a" providerId="ADAL" clId="{F239B1BA-1C2F-4C19-A73F-D0006FABF1EE}" dt="2023-11-02T20:35:55.642" v="1121" actId="20577"/>
          <ac:spMkLst>
            <pc:docMk/>
            <pc:sldMk cId="988946861" sldId="587"/>
            <ac:spMk id="2" creationId="{ABDEB993-F67A-78A6-0ACF-F00B2C79C417}"/>
          </ac:spMkLst>
        </pc:spChg>
        <pc:spChg chg="mod">
          <ac:chgData name="Gina Marie Giambruno" userId="92225441-41f5-42d7-9636-66673d1aa60a" providerId="ADAL" clId="{F239B1BA-1C2F-4C19-A73F-D0006FABF1EE}" dt="2023-11-02T20:43:55.745" v="1189" actId="20577"/>
          <ac:spMkLst>
            <pc:docMk/>
            <pc:sldMk cId="988946861" sldId="587"/>
            <ac:spMk id="3" creationId="{2F642C93-A7C6-3265-E641-C568558B8989}"/>
          </ac:spMkLst>
        </pc:spChg>
      </pc:sldChg>
      <pc:sldChg chg="addSp delSp modSp new mod">
        <pc:chgData name="Gina Marie Giambruno" userId="92225441-41f5-42d7-9636-66673d1aa60a" providerId="ADAL" clId="{F239B1BA-1C2F-4C19-A73F-D0006FABF1EE}" dt="2023-11-02T20:43:20.789" v="1174" actId="1582"/>
        <pc:sldMkLst>
          <pc:docMk/>
          <pc:sldMk cId="1048233962" sldId="588"/>
        </pc:sldMkLst>
        <pc:spChg chg="mod">
          <ac:chgData name="Gina Marie Giambruno" userId="92225441-41f5-42d7-9636-66673d1aa60a" providerId="ADAL" clId="{F239B1BA-1C2F-4C19-A73F-D0006FABF1EE}" dt="2023-11-02T20:36:40.274" v="1152" actId="20577"/>
          <ac:spMkLst>
            <pc:docMk/>
            <pc:sldMk cId="1048233962" sldId="588"/>
            <ac:spMk id="2" creationId="{0314C675-6F63-691B-C4F8-90F795CD7509}"/>
          </ac:spMkLst>
        </pc:spChg>
        <pc:spChg chg="del mod">
          <ac:chgData name="Gina Marie Giambruno" userId="92225441-41f5-42d7-9636-66673d1aa60a" providerId="ADAL" clId="{F239B1BA-1C2F-4C19-A73F-D0006FABF1EE}" dt="2023-11-02T20:39:57.468" v="1154" actId="22"/>
          <ac:spMkLst>
            <pc:docMk/>
            <pc:sldMk cId="1048233962" sldId="588"/>
            <ac:spMk id="3" creationId="{E643DC87-46B6-1E74-EC9A-F363B619DD92}"/>
          </ac:spMkLst>
        </pc:spChg>
        <pc:spChg chg="add del mod">
          <ac:chgData name="Gina Marie Giambruno" userId="92225441-41f5-42d7-9636-66673d1aa60a" providerId="ADAL" clId="{F239B1BA-1C2F-4C19-A73F-D0006FABF1EE}" dt="2023-11-02T20:41:58.052" v="1167"/>
          <ac:spMkLst>
            <pc:docMk/>
            <pc:sldMk cId="1048233962" sldId="588"/>
            <ac:spMk id="6" creationId="{2B85F2E0-B56E-23AD-FFA0-B9169174D0B2}"/>
          </ac:spMkLst>
        </pc:spChg>
        <pc:spChg chg="add mod">
          <ac:chgData name="Gina Marie Giambruno" userId="92225441-41f5-42d7-9636-66673d1aa60a" providerId="ADAL" clId="{F239B1BA-1C2F-4C19-A73F-D0006FABF1EE}" dt="2023-11-02T20:43:20.789" v="1174" actId="1582"/>
          <ac:spMkLst>
            <pc:docMk/>
            <pc:sldMk cId="1048233962" sldId="588"/>
            <ac:spMk id="11" creationId="{C43BF514-6E38-E1DC-76AE-FFB1399D5973}"/>
          </ac:spMkLst>
        </pc:spChg>
        <pc:picChg chg="add mod ord">
          <ac:chgData name="Gina Marie Giambruno" userId="92225441-41f5-42d7-9636-66673d1aa60a" providerId="ADAL" clId="{F239B1BA-1C2F-4C19-A73F-D0006FABF1EE}" dt="2023-11-02T20:41:46.385" v="1162" actId="1076"/>
          <ac:picMkLst>
            <pc:docMk/>
            <pc:sldMk cId="1048233962" sldId="588"/>
            <ac:picMk id="5" creationId="{4EA40242-ABCC-CEA9-149C-D943E367A999}"/>
          </ac:picMkLst>
        </pc:picChg>
        <pc:picChg chg="add mod">
          <ac:chgData name="Gina Marie Giambruno" userId="92225441-41f5-42d7-9636-66673d1aa60a" providerId="ADAL" clId="{F239B1BA-1C2F-4C19-A73F-D0006FABF1EE}" dt="2023-11-02T20:41:57.313" v="1165" actId="1076"/>
          <ac:picMkLst>
            <pc:docMk/>
            <pc:sldMk cId="1048233962" sldId="588"/>
            <ac:picMk id="8" creationId="{910A67DF-1014-3F25-AB04-4A132F736E94}"/>
          </ac:picMkLst>
        </pc:picChg>
        <pc:cxnChg chg="add mod">
          <ac:chgData name="Gina Marie Giambruno" userId="92225441-41f5-42d7-9636-66673d1aa60a" providerId="ADAL" clId="{F239B1BA-1C2F-4C19-A73F-D0006FABF1EE}" dt="2023-11-02T20:42:38.017" v="1171" actId="1076"/>
          <ac:cxnSpMkLst>
            <pc:docMk/>
            <pc:sldMk cId="1048233962" sldId="588"/>
            <ac:cxnSpMk id="10" creationId="{E3A16840-C674-F1D9-66BB-F91D16572339}"/>
          </ac:cxnSpMkLst>
        </pc:cxnChg>
      </pc:sldChg>
      <pc:sldChg chg="addSp delSp modSp new mod ord setBg">
        <pc:chgData name="Gina Marie Giambruno" userId="92225441-41f5-42d7-9636-66673d1aa60a" providerId="ADAL" clId="{F239B1BA-1C2F-4C19-A73F-D0006FABF1EE}" dt="2023-11-14T18:47:35.798" v="2973"/>
        <pc:sldMkLst>
          <pc:docMk/>
          <pc:sldMk cId="2613953426" sldId="589"/>
        </pc:sldMkLst>
        <pc:spChg chg="mod">
          <ac:chgData name="Gina Marie Giambruno" userId="92225441-41f5-42d7-9636-66673d1aa60a" providerId="ADAL" clId="{F239B1BA-1C2F-4C19-A73F-D0006FABF1EE}" dt="2023-11-02T20:47:20.505" v="1312" actId="20577"/>
          <ac:spMkLst>
            <pc:docMk/>
            <pc:sldMk cId="2613953426" sldId="589"/>
            <ac:spMk id="2" creationId="{03FF3A73-D132-901F-9024-BC1D7CC29EF2}"/>
          </ac:spMkLst>
        </pc:spChg>
        <pc:spChg chg="mod">
          <ac:chgData name="Gina Marie Giambruno" userId="92225441-41f5-42d7-9636-66673d1aa60a" providerId="ADAL" clId="{F239B1BA-1C2F-4C19-A73F-D0006FABF1EE}" dt="2023-11-09T21:38:03.474" v="2957" actId="14100"/>
          <ac:spMkLst>
            <pc:docMk/>
            <pc:sldMk cId="2613953426" sldId="589"/>
            <ac:spMk id="3" creationId="{C69416BE-083B-C605-06CA-AF13C369F287}"/>
          </ac:spMkLst>
        </pc:spChg>
        <pc:spChg chg="add">
          <ac:chgData name="Gina Marie Giambruno" userId="92225441-41f5-42d7-9636-66673d1aa60a" providerId="ADAL" clId="{F239B1BA-1C2F-4C19-A73F-D0006FABF1EE}" dt="2023-11-02T20:46:09.609" v="1289" actId="26606"/>
          <ac:spMkLst>
            <pc:docMk/>
            <pc:sldMk cId="2613953426" sldId="589"/>
            <ac:spMk id="10" creationId="{245A9F99-D9B1-4094-A2E2-B90AC1DB7B9C}"/>
          </ac:spMkLst>
        </pc:spChg>
        <pc:spChg chg="add del">
          <ac:chgData name="Gina Marie Giambruno" userId="92225441-41f5-42d7-9636-66673d1aa60a" providerId="ADAL" clId="{F239B1BA-1C2F-4C19-A73F-D0006FABF1EE}" dt="2023-11-02T20:46:09.587" v="1288" actId="26606"/>
          <ac:spMkLst>
            <pc:docMk/>
            <pc:sldMk cId="2613953426" sldId="589"/>
            <ac:spMk id="12" creationId="{975D1CFA-2CDB-4B64-BD9F-85744E8DA12F}"/>
          </ac:spMkLst>
        </pc:spChg>
        <pc:spChg chg="add del">
          <ac:chgData name="Gina Marie Giambruno" userId="92225441-41f5-42d7-9636-66673d1aa60a" providerId="ADAL" clId="{F239B1BA-1C2F-4C19-A73F-D0006FABF1EE}" dt="2023-11-02T20:46:09.587" v="1288" actId="26606"/>
          <ac:spMkLst>
            <pc:docMk/>
            <pc:sldMk cId="2613953426" sldId="589"/>
            <ac:spMk id="13" creationId="{EDDBB197-D710-4A4F-A9CA-FD2177498BE8}"/>
          </ac:spMkLst>
        </pc:spChg>
        <pc:spChg chg="add">
          <ac:chgData name="Gina Marie Giambruno" userId="92225441-41f5-42d7-9636-66673d1aa60a" providerId="ADAL" clId="{F239B1BA-1C2F-4C19-A73F-D0006FABF1EE}" dt="2023-11-02T20:46:09.609" v="1289" actId="26606"/>
          <ac:spMkLst>
            <pc:docMk/>
            <pc:sldMk cId="2613953426" sldId="589"/>
            <ac:spMk id="20" creationId="{B7FAF607-473A-4A43-A23D-BBFF5C4117BB}"/>
          </ac:spMkLst>
        </pc:spChg>
        <pc:grpChg chg="add del">
          <ac:chgData name="Gina Marie Giambruno" userId="92225441-41f5-42d7-9636-66673d1aa60a" providerId="ADAL" clId="{F239B1BA-1C2F-4C19-A73F-D0006FABF1EE}" dt="2023-11-02T20:46:05.584" v="1286" actId="26606"/>
          <ac:grpSpMkLst>
            <pc:docMk/>
            <pc:sldMk cId="2613953426" sldId="589"/>
            <ac:grpSpMk id="9" creationId="{5EFBDE31-BB3E-6CFC-23CD-B5976DA38438}"/>
          </ac:grpSpMkLst>
        </pc:grpChg>
        <pc:grpChg chg="add del">
          <ac:chgData name="Gina Marie Giambruno" userId="92225441-41f5-42d7-9636-66673d1aa60a" providerId="ADAL" clId="{F239B1BA-1C2F-4C19-A73F-D0006FABF1EE}" dt="2023-11-02T20:46:09.587" v="1288" actId="26606"/>
          <ac:grpSpMkLst>
            <pc:docMk/>
            <pc:sldMk cId="2613953426" sldId="589"/>
            <ac:grpSpMk id="14" creationId="{25EE5136-01F1-466C-962D-BA9B4C6757AA}"/>
          </ac:grpSpMkLst>
        </pc:grpChg>
        <pc:grpChg chg="add">
          <ac:chgData name="Gina Marie Giambruno" userId="92225441-41f5-42d7-9636-66673d1aa60a" providerId="ADAL" clId="{F239B1BA-1C2F-4C19-A73F-D0006FABF1EE}" dt="2023-11-02T20:46:09.609" v="1289" actId="26606"/>
          <ac:grpSpMkLst>
            <pc:docMk/>
            <pc:sldMk cId="2613953426" sldId="589"/>
            <ac:grpSpMk id="22" creationId="{C5F6476F-D303-44D3-B30F-1BA348F0F64A}"/>
          </ac:grpSpMkLst>
        </pc:grpChg>
        <pc:picChg chg="add del">
          <ac:chgData name="Gina Marie Giambruno" userId="92225441-41f5-42d7-9636-66673d1aa60a" providerId="ADAL" clId="{F239B1BA-1C2F-4C19-A73F-D0006FABF1EE}" dt="2023-11-02T20:46:05.584" v="1286" actId="26606"/>
          <ac:picMkLst>
            <pc:docMk/>
            <pc:sldMk cId="2613953426" sldId="589"/>
            <ac:picMk id="5" creationId="{733E52A4-0505-D0DD-D591-DE4A227BCB0A}"/>
          </ac:picMkLst>
        </pc:picChg>
        <pc:picChg chg="add del">
          <ac:chgData name="Gina Marie Giambruno" userId="92225441-41f5-42d7-9636-66673d1aa60a" providerId="ADAL" clId="{F239B1BA-1C2F-4C19-A73F-D0006FABF1EE}" dt="2023-11-02T20:46:09.587" v="1288" actId="26606"/>
          <ac:picMkLst>
            <pc:docMk/>
            <pc:sldMk cId="2613953426" sldId="589"/>
            <ac:picMk id="7" creationId="{9A679B3E-3DFF-A3D3-38D6-393C9AB1DC9A}"/>
          </ac:picMkLst>
        </pc:picChg>
        <pc:picChg chg="add">
          <ac:chgData name="Gina Marie Giambruno" userId="92225441-41f5-42d7-9636-66673d1aa60a" providerId="ADAL" clId="{F239B1BA-1C2F-4C19-A73F-D0006FABF1EE}" dt="2023-11-02T20:46:09.609" v="1289" actId="26606"/>
          <ac:picMkLst>
            <pc:docMk/>
            <pc:sldMk cId="2613953426" sldId="589"/>
            <ac:picMk id="21" creationId="{FBC46EDB-F5F7-245F-DD4D-F3AED38D5650}"/>
          </ac:picMkLst>
        </pc:picChg>
      </pc:sldChg>
      <pc:sldChg chg="modSp new mod">
        <pc:chgData name="Gina Marie Giambruno" userId="92225441-41f5-42d7-9636-66673d1aa60a" providerId="ADAL" clId="{F239B1BA-1C2F-4C19-A73F-D0006FABF1EE}" dt="2023-11-03T18:43:22.728" v="2398" actId="20577"/>
        <pc:sldMkLst>
          <pc:docMk/>
          <pc:sldMk cId="1364318659" sldId="590"/>
        </pc:sldMkLst>
        <pc:spChg chg="mod">
          <ac:chgData name="Gina Marie Giambruno" userId="92225441-41f5-42d7-9636-66673d1aa60a" providerId="ADAL" clId="{F239B1BA-1C2F-4C19-A73F-D0006FABF1EE}" dt="2023-11-02T21:07:53.210" v="1501" actId="20577"/>
          <ac:spMkLst>
            <pc:docMk/>
            <pc:sldMk cId="1364318659" sldId="590"/>
            <ac:spMk id="2" creationId="{3BC2591C-CF3F-8A1A-8EC0-3C850E37F76E}"/>
          </ac:spMkLst>
        </pc:spChg>
        <pc:spChg chg="mod">
          <ac:chgData name="Gina Marie Giambruno" userId="92225441-41f5-42d7-9636-66673d1aa60a" providerId="ADAL" clId="{F239B1BA-1C2F-4C19-A73F-D0006FABF1EE}" dt="2023-11-03T18:43:22.728" v="2398" actId="20577"/>
          <ac:spMkLst>
            <pc:docMk/>
            <pc:sldMk cId="1364318659" sldId="590"/>
            <ac:spMk id="3" creationId="{F0637FBE-6C83-ACFA-B8E0-BC78F4428219}"/>
          </ac:spMkLst>
        </pc:spChg>
      </pc:sldChg>
      <pc:sldChg chg="addSp modSp new mod setBg">
        <pc:chgData name="Gina Marie Giambruno" userId="92225441-41f5-42d7-9636-66673d1aa60a" providerId="ADAL" clId="{F239B1BA-1C2F-4C19-A73F-D0006FABF1EE}" dt="2023-11-02T21:38:55.322" v="1960" actId="6549"/>
        <pc:sldMkLst>
          <pc:docMk/>
          <pc:sldMk cId="3927551546" sldId="591"/>
        </pc:sldMkLst>
        <pc:spChg chg="mod">
          <ac:chgData name="Gina Marie Giambruno" userId="92225441-41f5-42d7-9636-66673d1aa60a" providerId="ADAL" clId="{F239B1BA-1C2F-4C19-A73F-D0006FABF1EE}" dt="2023-11-02T21:38:50.114" v="1957" actId="26606"/>
          <ac:spMkLst>
            <pc:docMk/>
            <pc:sldMk cId="3927551546" sldId="591"/>
            <ac:spMk id="2" creationId="{0890105C-B44C-1832-BF6F-A877C90B6484}"/>
          </ac:spMkLst>
        </pc:spChg>
        <pc:spChg chg="mod">
          <ac:chgData name="Gina Marie Giambruno" userId="92225441-41f5-42d7-9636-66673d1aa60a" providerId="ADAL" clId="{F239B1BA-1C2F-4C19-A73F-D0006FABF1EE}" dt="2023-11-02T21:38:55.322" v="1960" actId="6549"/>
          <ac:spMkLst>
            <pc:docMk/>
            <pc:sldMk cId="3927551546" sldId="591"/>
            <ac:spMk id="3" creationId="{7000B62C-6FDB-2827-8E5B-43B664CF2C8A}"/>
          </ac:spMkLst>
        </pc:spChg>
        <pc:spChg chg="add">
          <ac:chgData name="Gina Marie Giambruno" userId="92225441-41f5-42d7-9636-66673d1aa60a" providerId="ADAL" clId="{F239B1BA-1C2F-4C19-A73F-D0006FABF1EE}" dt="2023-11-02T21:38:50.114" v="1957" actId="26606"/>
          <ac:spMkLst>
            <pc:docMk/>
            <pc:sldMk cId="3927551546" sldId="591"/>
            <ac:spMk id="10" creationId="{245A9F99-D9B1-4094-A2E2-B90AC1DB7B9C}"/>
          </ac:spMkLst>
        </pc:spChg>
        <pc:spChg chg="add">
          <ac:chgData name="Gina Marie Giambruno" userId="92225441-41f5-42d7-9636-66673d1aa60a" providerId="ADAL" clId="{F239B1BA-1C2F-4C19-A73F-D0006FABF1EE}" dt="2023-11-02T21:38:50.114" v="1957" actId="26606"/>
          <ac:spMkLst>
            <pc:docMk/>
            <pc:sldMk cId="3927551546" sldId="591"/>
            <ac:spMk id="12" creationId="{B7FAF607-473A-4A43-A23D-BBFF5C4117BB}"/>
          </ac:spMkLst>
        </pc:spChg>
        <pc:grpChg chg="add">
          <ac:chgData name="Gina Marie Giambruno" userId="92225441-41f5-42d7-9636-66673d1aa60a" providerId="ADAL" clId="{F239B1BA-1C2F-4C19-A73F-D0006FABF1EE}" dt="2023-11-02T21:38:50.114" v="1957" actId="26606"/>
          <ac:grpSpMkLst>
            <pc:docMk/>
            <pc:sldMk cId="3927551546" sldId="591"/>
            <ac:grpSpMk id="14" creationId="{C5F6476F-D303-44D3-B30F-1BA348F0F64A}"/>
          </ac:grpSpMkLst>
        </pc:grpChg>
        <pc:picChg chg="add">
          <ac:chgData name="Gina Marie Giambruno" userId="92225441-41f5-42d7-9636-66673d1aa60a" providerId="ADAL" clId="{F239B1BA-1C2F-4C19-A73F-D0006FABF1EE}" dt="2023-11-02T21:38:50.114" v="1957" actId="26606"/>
          <ac:picMkLst>
            <pc:docMk/>
            <pc:sldMk cId="3927551546" sldId="591"/>
            <ac:picMk id="7" creationId="{391D8CB3-A271-E380-3506-C983DCEE4368}"/>
          </ac:picMkLst>
        </pc:picChg>
      </pc:sldChg>
      <pc:sldChg chg="new del">
        <pc:chgData name="Gina Marie Giambruno" userId="92225441-41f5-42d7-9636-66673d1aa60a" providerId="ADAL" clId="{F239B1BA-1C2F-4C19-A73F-D0006FABF1EE}" dt="2023-11-02T22:01:17.111" v="2014" actId="2696"/>
        <pc:sldMkLst>
          <pc:docMk/>
          <pc:sldMk cId="23811951" sldId="592"/>
        </pc:sldMkLst>
      </pc:sldChg>
      <pc:sldChg chg="addSp delSp modSp new mod setBg">
        <pc:chgData name="Gina Marie Giambruno" userId="92225441-41f5-42d7-9636-66673d1aa60a" providerId="ADAL" clId="{F239B1BA-1C2F-4C19-A73F-D0006FABF1EE}" dt="2023-11-02T22:21:11.220" v="2361" actId="14100"/>
        <pc:sldMkLst>
          <pc:docMk/>
          <pc:sldMk cId="3612274889" sldId="592"/>
        </pc:sldMkLst>
        <pc:spChg chg="mod">
          <ac:chgData name="Gina Marie Giambruno" userId="92225441-41f5-42d7-9636-66673d1aa60a" providerId="ADAL" clId="{F239B1BA-1C2F-4C19-A73F-D0006FABF1EE}" dt="2023-11-02T22:21:11.220" v="2361" actId="14100"/>
          <ac:spMkLst>
            <pc:docMk/>
            <pc:sldMk cId="3612274889" sldId="592"/>
            <ac:spMk id="2" creationId="{47919C75-1054-CE6E-E9A1-53850056E91F}"/>
          </ac:spMkLst>
        </pc:spChg>
        <pc:spChg chg="del mod">
          <ac:chgData name="Gina Marie Giambruno" userId="92225441-41f5-42d7-9636-66673d1aa60a" providerId="ADAL" clId="{F239B1BA-1C2F-4C19-A73F-D0006FABF1EE}" dt="2023-11-02T22:20:10.037" v="2350" actId="931"/>
          <ac:spMkLst>
            <pc:docMk/>
            <pc:sldMk cId="3612274889" sldId="592"/>
            <ac:spMk id="3" creationId="{B01E6912-B39E-DC2D-1933-86171FA1165C}"/>
          </ac:spMkLst>
        </pc:spChg>
        <pc:spChg chg="add del mod">
          <ac:chgData name="Gina Marie Giambruno" userId="92225441-41f5-42d7-9636-66673d1aa60a" providerId="ADAL" clId="{F239B1BA-1C2F-4C19-A73F-D0006FABF1EE}" dt="2023-11-02T22:20:14.598" v="2351" actId="21"/>
          <ac:spMkLst>
            <pc:docMk/>
            <pc:sldMk cId="3612274889" sldId="592"/>
            <ac:spMk id="6" creationId="{73BA5756-CAF7-37A8-8DB9-19A4D2F11642}"/>
          </ac:spMkLst>
        </pc:spChg>
        <pc:spChg chg="add">
          <ac:chgData name="Gina Marie Giambruno" userId="92225441-41f5-42d7-9636-66673d1aa60a" providerId="ADAL" clId="{F239B1BA-1C2F-4C19-A73F-D0006FABF1EE}" dt="2023-11-02T22:20:22.594" v="2353" actId="26606"/>
          <ac:spMkLst>
            <pc:docMk/>
            <pc:sldMk cId="3612274889" sldId="592"/>
            <ac:spMk id="10" creationId="{3C54F4CE-85F0-46ED-80DA-9518C9251AD1}"/>
          </ac:spMkLst>
        </pc:spChg>
        <pc:spChg chg="add">
          <ac:chgData name="Gina Marie Giambruno" userId="92225441-41f5-42d7-9636-66673d1aa60a" providerId="ADAL" clId="{F239B1BA-1C2F-4C19-A73F-D0006FABF1EE}" dt="2023-11-02T22:20:22.594" v="2353" actId="26606"/>
          <ac:spMkLst>
            <pc:docMk/>
            <pc:sldMk cId="3612274889" sldId="592"/>
            <ac:spMk id="12" creationId="{DADD1FCA-8ACB-4958-81DD-4CDD6D3E1921}"/>
          </ac:spMkLst>
        </pc:spChg>
        <pc:picChg chg="add mod">
          <ac:chgData name="Gina Marie Giambruno" userId="92225441-41f5-42d7-9636-66673d1aa60a" providerId="ADAL" clId="{F239B1BA-1C2F-4C19-A73F-D0006FABF1EE}" dt="2023-11-02T22:20:22.594" v="2353" actId="26606"/>
          <ac:picMkLst>
            <pc:docMk/>
            <pc:sldMk cId="3612274889" sldId="592"/>
            <ac:picMk id="5" creationId="{A0B84FE1-2FC9-A8B2-8463-ABFF42C7F519}"/>
          </ac:picMkLst>
        </pc:picChg>
      </pc:sldChg>
      <pc:sldChg chg="modSp new mod">
        <pc:chgData name="Gina Marie Giambruno" userId="92225441-41f5-42d7-9636-66673d1aa60a" providerId="ADAL" clId="{F239B1BA-1C2F-4C19-A73F-D0006FABF1EE}" dt="2023-11-03T19:09:22.965" v="2653" actId="14100"/>
        <pc:sldMkLst>
          <pc:docMk/>
          <pc:sldMk cId="4271199891" sldId="593"/>
        </pc:sldMkLst>
        <pc:spChg chg="mod">
          <ac:chgData name="Gina Marie Giambruno" userId="92225441-41f5-42d7-9636-66673d1aa60a" providerId="ADAL" clId="{F239B1BA-1C2F-4C19-A73F-D0006FABF1EE}" dt="2023-11-03T19:09:13.892" v="2652" actId="255"/>
          <ac:spMkLst>
            <pc:docMk/>
            <pc:sldMk cId="4271199891" sldId="593"/>
            <ac:spMk id="2" creationId="{B375F0B6-D9E7-4D0D-48FE-E06A1DA17E5D}"/>
          </ac:spMkLst>
        </pc:spChg>
        <pc:spChg chg="mod">
          <ac:chgData name="Gina Marie Giambruno" userId="92225441-41f5-42d7-9636-66673d1aa60a" providerId="ADAL" clId="{F239B1BA-1C2F-4C19-A73F-D0006FABF1EE}" dt="2023-11-03T19:09:22.965" v="2653" actId="14100"/>
          <ac:spMkLst>
            <pc:docMk/>
            <pc:sldMk cId="4271199891" sldId="593"/>
            <ac:spMk id="3" creationId="{17E7224B-8944-A1F3-0EDE-0FEE0191CEC9}"/>
          </ac:spMkLst>
        </pc:spChg>
      </pc:sldChg>
      <pc:sldChg chg="modSp new mod">
        <pc:chgData name="Gina Marie Giambruno" userId="92225441-41f5-42d7-9636-66673d1aa60a" providerId="ADAL" clId="{F239B1BA-1C2F-4C19-A73F-D0006FABF1EE}" dt="2023-11-06T21:49:39.214" v="2824" actId="20577"/>
        <pc:sldMkLst>
          <pc:docMk/>
          <pc:sldMk cId="3570445083" sldId="594"/>
        </pc:sldMkLst>
        <pc:spChg chg="mod">
          <ac:chgData name="Gina Marie Giambruno" userId="92225441-41f5-42d7-9636-66673d1aa60a" providerId="ADAL" clId="{F239B1BA-1C2F-4C19-A73F-D0006FABF1EE}" dt="2023-11-06T21:48:30.161" v="2691" actId="20577"/>
          <ac:spMkLst>
            <pc:docMk/>
            <pc:sldMk cId="3570445083" sldId="594"/>
            <ac:spMk id="2" creationId="{84CC5CD4-AD4E-52C4-513A-119D57C39BFE}"/>
          </ac:spMkLst>
        </pc:spChg>
        <pc:spChg chg="mod">
          <ac:chgData name="Gina Marie Giambruno" userId="92225441-41f5-42d7-9636-66673d1aa60a" providerId="ADAL" clId="{F239B1BA-1C2F-4C19-A73F-D0006FABF1EE}" dt="2023-11-06T21:49:39.214" v="2824" actId="20577"/>
          <ac:spMkLst>
            <pc:docMk/>
            <pc:sldMk cId="3570445083" sldId="594"/>
            <ac:spMk id="3" creationId="{62153E61-7161-67A8-E6BC-1812A62C2318}"/>
          </ac:spMkLst>
        </pc:spChg>
      </pc:sldChg>
      <pc:sldChg chg="modSp mod">
        <pc:chgData name="Gina Marie Giambruno" userId="92225441-41f5-42d7-9636-66673d1aa60a" providerId="ADAL" clId="{F239B1BA-1C2F-4C19-A73F-D0006FABF1EE}" dt="2023-11-13T23:50:07.654" v="2966" actId="20577"/>
        <pc:sldMkLst>
          <pc:docMk/>
          <pc:sldMk cId="643104498" sldId="596"/>
        </pc:sldMkLst>
        <pc:spChg chg="mod">
          <ac:chgData name="Gina Marie Giambruno" userId="92225441-41f5-42d7-9636-66673d1aa60a" providerId="ADAL" clId="{F239B1BA-1C2F-4C19-A73F-D0006FABF1EE}" dt="2023-11-13T23:50:07.654" v="2966" actId="20577"/>
          <ac:spMkLst>
            <pc:docMk/>
            <pc:sldMk cId="643104498" sldId="596"/>
            <ac:spMk id="3" creationId="{5CAE4B7F-0674-492E-A0B6-8D314EF81E12}"/>
          </ac:spMkLst>
        </pc:spChg>
      </pc:sldChg>
      <pc:sldChg chg="ord">
        <pc:chgData name="Gina Marie Giambruno" userId="92225441-41f5-42d7-9636-66673d1aa60a" providerId="ADAL" clId="{F239B1BA-1C2F-4C19-A73F-D0006FABF1EE}" dt="2023-11-14T18:40:33.314" v="2971"/>
        <pc:sldMkLst>
          <pc:docMk/>
          <pc:sldMk cId="4088817285" sldId="601"/>
        </pc:sldMkLst>
      </pc:sldChg>
      <pc:sldChg chg="ord">
        <pc:chgData name="Gina Marie Giambruno" userId="92225441-41f5-42d7-9636-66673d1aa60a" providerId="ADAL" clId="{F239B1BA-1C2F-4C19-A73F-D0006FABF1EE}" dt="2023-11-14T17:27:37.239" v="2968"/>
        <pc:sldMkLst>
          <pc:docMk/>
          <pc:sldMk cId="537109466" sldId="602"/>
        </pc:sldMkLst>
      </pc:sldChg>
      <pc:sldChg chg="addSp delSp modSp mod">
        <pc:chgData name="Gina Marie Giambruno" userId="92225441-41f5-42d7-9636-66673d1aa60a" providerId="ADAL" clId="{F239B1BA-1C2F-4C19-A73F-D0006FABF1EE}" dt="2023-11-15T16:40:58.952" v="3189" actId="1076"/>
        <pc:sldMkLst>
          <pc:docMk/>
          <pc:sldMk cId="3984325972" sldId="604"/>
        </pc:sldMkLst>
        <pc:spChg chg="add del mod">
          <ac:chgData name="Gina Marie Giambruno" userId="92225441-41f5-42d7-9636-66673d1aa60a" providerId="ADAL" clId="{F239B1BA-1C2F-4C19-A73F-D0006FABF1EE}" dt="2023-11-15T16:40:41.992" v="3185" actId="22"/>
          <ac:spMkLst>
            <pc:docMk/>
            <pc:sldMk cId="3984325972" sldId="604"/>
            <ac:spMk id="4" creationId="{5D04E811-6569-541F-B6C2-36AA01E590B0}"/>
          </ac:spMkLst>
        </pc:spChg>
        <pc:picChg chg="del mod">
          <ac:chgData name="Gina Marie Giambruno" userId="92225441-41f5-42d7-9636-66673d1aa60a" providerId="ADAL" clId="{F239B1BA-1C2F-4C19-A73F-D0006FABF1EE}" dt="2023-11-15T16:39:40.331" v="3183" actId="21"/>
          <ac:picMkLst>
            <pc:docMk/>
            <pc:sldMk cId="3984325972" sldId="604"/>
            <ac:picMk id="5" creationId="{E94F07CB-4DD1-27FC-4896-9D8DA4EA77E4}"/>
          </ac:picMkLst>
        </pc:picChg>
        <pc:picChg chg="add mod ord">
          <ac:chgData name="Gina Marie Giambruno" userId="92225441-41f5-42d7-9636-66673d1aa60a" providerId="ADAL" clId="{F239B1BA-1C2F-4C19-A73F-D0006FABF1EE}" dt="2023-11-15T16:40:58.952" v="3189" actId="1076"/>
          <ac:picMkLst>
            <pc:docMk/>
            <pc:sldMk cId="3984325972" sldId="604"/>
            <ac:picMk id="7" creationId="{03FD7F4D-6E4B-3704-04A6-3CA05AC6D0CF}"/>
          </ac:picMkLst>
        </pc:picChg>
      </pc:sldChg>
      <pc:sldChg chg="modSp mod">
        <pc:chgData name="Gina Marie Giambruno" userId="92225441-41f5-42d7-9636-66673d1aa60a" providerId="ADAL" clId="{F239B1BA-1C2F-4C19-A73F-D0006FABF1EE}" dt="2023-11-14T21:47:53.030" v="2994" actId="27636"/>
        <pc:sldMkLst>
          <pc:docMk/>
          <pc:sldMk cId="2759087892" sldId="611"/>
        </pc:sldMkLst>
        <pc:spChg chg="mod">
          <ac:chgData name="Gina Marie Giambruno" userId="92225441-41f5-42d7-9636-66673d1aa60a" providerId="ADAL" clId="{F239B1BA-1C2F-4C19-A73F-D0006FABF1EE}" dt="2023-11-14T21:47:53.030" v="2994" actId="27636"/>
          <ac:spMkLst>
            <pc:docMk/>
            <pc:sldMk cId="2759087892" sldId="611"/>
            <ac:spMk id="3" creationId="{5CAE4B7F-0674-492E-A0B6-8D314EF81E12}"/>
          </ac:spMkLst>
        </pc:spChg>
      </pc:sldChg>
    </pc:docChg>
  </pc:docChgLst>
  <pc:docChgLst>
    <pc:chgData name="Claudia Ayala" userId="S::ceayala@ucdavis.edu::ea4473c7-f653-41b0-b4c2-304201fa2d35" providerId="AD" clId="Web-{38EF71C7-6787-2029-F934-9C326FC68D2A}"/>
    <pc:docChg chg="addSld modSld">
      <pc:chgData name="Claudia Ayala" userId="S::ceayala@ucdavis.edu::ea4473c7-f653-41b0-b4c2-304201fa2d35" providerId="AD" clId="Web-{38EF71C7-6787-2029-F934-9C326FC68D2A}" dt="2023-05-15T23:07:52.425" v="644" actId="20577"/>
      <pc:docMkLst>
        <pc:docMk/>
      </pc:docMkLst>
      <pc:sldChg chg="modSp">
        <pc:chgData name="Claudia Ayala" userId="S::ceayala@ucdavis.edu::ea4473c7-f653-41b0-b4c2-304201fa2d35" providerId="AD" clId="Web-{38EF71C7-6787-2029-F934-9C326FC68D2A}" dt="2023-05-15T22:57:10.833" v="141" actId="20577"/>
        <pc:sldMkLst>
          <pc:docMk/>
          <pc:sldMk cId="1276371665" sldId="528"/>
        </pc:sldMkLst>
        <pc:spChg chg="mod">
          <ac:chgData name="Claudia Ayala" userId="S::ceayala@ucdavis.edu::ea4473c7-f653-41b0-b4c2-304201fa2d35" providerId="AD" clId="Web-{38EF71C7-6787-2029-F934-9C326FC68D2A}" dt="2023-05-15T22:57:10.833" v="141" actId="20577"/>
          <ac:spMkLst>
            <pc:docMk/>
            <pc:sldMk cId="1276371665" sldId="528"/>
            <ac:spMk id="3" creationId="{5CAE4B7F-0674-492E-A0B6-8D314EF81E12}"/>
          </ac:spMkLst>
        </pc:spChg>
      </pc:sldChg>
      <pc:sldChg chg="addSp modSp new mod setBg">
        <pc:chgData name="Claudia Ayala" userId="S::ceayala@ucdavis.edu::ea4473c7-f653-41b0-b4c2-304201fa2d35" providerId="AD" clId="Web-{38EF71C7-6787-2029-F934-9C326FC68D2A}" dt="2023-05-15T23:02:18.667" v="352" actId="20577"/>
        <pc:sldMkLst>
          <pc:docMk/>
          <pc:sldMk cId="2154978977" sldId="543"/>
        </pc:sldMkLst>
        <pc:spChg chg="mod">
          <ac:chgData name="Claudia Ayala" userId="S::ceayala@ucdavis.edu::ea4473c7-f653-41b0-b4c2-304201fa2d35" providerId="AD" clId="Web-{38EF71C7-6787-2029-F934-9C326FC68D2A}" dt="2023-05-15T23:01:58.511" v="348"/>
          <ac:spMkLst>
            <pc:docMk/>
            <pc:sldMk cId="2154978977" sldId="543"/>
            <ac:spMk id="2" creationId="{7470618C-2FD4-215B-E8E3-DC4E21A4880F}"/>
          </ac:spMkLst>
        </pc:spChg>
        <pc:spChg chg="mod">
          <ac:chgData name="Claudia Ayala" userId="S::ceayala@ucdavis.edu::ea4473c7-f653-41b0-b4c2-304201fa2d35" providerId="AD" clId="Web-{38EF71C7-6787-2029-F934-9C326FC68D2A}" dt="2023-05-15T23:02:18.667" v="352" actId="20577"/>
          <ac:spMkLst>
            <pc:docMk/>
            <pc:sldMk cId="2154978977" sldId="543"/>
            <ac:spMk id="3" creationId="{0C347534-B9C4-7EDA-E9B0-AA29B72D0A09}"/>
          </ac:spMkLst>
        </pc:spChg>
        <pc:spChg chg="add">
          <ac:chgData name="Claudia Ayala" userId="S::ceayala@ucdavis.edu::ea4473c7-f653-41b0-b4c2-304201fa2d35" providerId="AD" clId="Web-{38EF71C7-6787-2029-F934-9C326FC68D2A}" dt="2023-05-15T23:01:58.511" v="348"/>
          <ac:spMkLst>
            <pc:docMk/>
            <pc:sldMk cId="2154978977" sldId="543"/>
            <ac:spMk id="9" creationId="{2C61293E-6EBE-43EF-A52C-9BEBFD7679D4}"/>
          </ac:spMkLst>
        </pc:spChg>
        <pc:spChg chg="add">
          <ac:chgData name="Claudia Ayala" userId="S::ceayala@ucdavis.edu::ea4473c7-f653-41b0-b4c2-304201fa2d35" providerId="AD" clId="Web-{38EF71C7-6787-2029-F934-9C326FC68D2A}" dt="2023-05-15T23:01:58.511" v="348"/>
          <ac:spMkLst>
            <pc:docMk/>
            <pc:sldMk cId="2154978977" sldId="543"/>
            <ac:spMk id="11" creationId="{21540236-BFD5-4A9D-8840-4703E7F76825}"/>
          </ac:spMkLst>
        </pc:spChg>
        <pc:picChg chg="add">
          <ac:chgData name="Claudia Ayala" userId="S::ceayala@ucdavis.edu::ea4473c7-f653-41b0-b4c2-304201fa2d35" providerId="AD" clId="Web-{38EF71C7-6787-2029-F934-9C326FC68D2A}" dt="2023-05-15T23:01:58.511" v="348"/>
          <ac:picMkLst>
            <pc:docMk/>
            <pc:sldMk cId="2154978977" sldId="543"/>
            <ac:picMk id="5" creationId="{1C1D0BA3-62F5-EC83-7B65-F5186B4DC190}"/>
          </ac:picMkLst>
        </pc:picChg>
      </pc:sldChg>
      <pc:sldChg chg="addSp modSp new mod setBg">
        <pc:chgData name="Claudia Ayala" userId="S::ceayala@ucdavis.edu::ea4473c7-f653-41b0-b4c2-304201fa2d35" providerId="AD" clId="Web-{38EF71C7-6787-2029-F934-9C326FC68D2A}" dt="2023-05-15T23:07:52.425" v="644" actId="20577"/>
        <pc:sldMkLst>
          <pc:docMk/>
          <pc:sldMk cId="3368661172" sldId="544"/>
        </pc:sldMkLst>
        <pc:spChg chg="mod">
          <ac:chgData name="Claudia Ayala" userId="S::ceayala@ucdavis.edu::ea4473c7-f653-41b0-b4c2-304201fa2d35" providerId="AD" clId="Web-{38EF71C7-6787-2029-F934-9C326FC68D2A}" dt="2023-05-15T23:07:28.987" v="642" actId="20577"/>
          <ac:spMkLst>
            <pc:docMk/>
            <pc:sldMk cId="3368661172" sldId="544"/>
            <ac:spMk id="2" creationId="{D397CA45-67D7-2C36-AB4A-2E57029C0286}"/>
          </ac:spMkLst>
        </pc:spChg>
        <pc:spChg chg="mod">
          <ac:chgData name="Claudia Ayala" userId="S::ceayala@ucdavis.edu::ea4473c7-f653-41b0-b4c2-304201fa2d35" providerId="AD" clId="Web-{38EF71C7-6787-2029-F934-9C326FC68D2A}" dt="2023-05-15T23:07:52.425" v="644" actId="20577"/>
          <ac:spMkLst>
            <pc:docMk/>
            <pc:sldMk cId="3368661172" sldId="544"/>
            <ac:spMk id="3" creationId="{AB5162F0-EA98-AC2B-F00A-7FEA95C4ABDE}"/>
          </ac:spMkLst>
        </pc:spChg>
        <pc:spChg chg="add">
          <ac:chgData name="Claudia Ayala" userId="S::ceayala@ucdavis.edu::ea4473c7-f653-41b0-b4c2-304201fa2d35" providerId="AD" clId="Web-{38EF71C7-6787-2029-F934-9C326FC68D2A}" dt="2023-05-15T23:07:11.596" v="639"/>
          <ac:spMkLst>
            <pc:docMk/>
            <pc:sldMk cId="3368661172" sldId="544"/>
            <ac:spMk id="9" creationId="{D009D6D5-DAC2-4A8B-A17A-E206B9012D09}"/>
          </ac:spMkLst>
        </pc:spChg>
        <pc:picChg chg="add">
          <ac:chgData name="Claudia Ayala" userId="S::ceayala@ucdavis.edu::ea4473c7-f653-41b0-b4c2-304201fa2d35" providerId="AD" clId="Web-{38EF71C7-6787-2029-F934-9C326FC68D2A}" dt="2023-05-15T23:07:11.596" v="639"/>
          <ac:picMkLst>
            <pc:docMk/>
            <pc:sldMk cId="3368661172" sldId="544"/>
            <ac:picMk id="5" creationId="{BE67387E-6E75-C6DB-24C1-953EAB74EBBF}"/>
          </ac:picMkLst>
        </pc:picChg>
      </pc:sldChg>
    </pc:docChg>
  </pc:docChgLst>
  <pc:docChgLst>
    <pc:chgData name="Gina Marie Giambruno" userId="92225441-41f5-42d7-9636-66673d1aa60a" providerId="ADAL" clId="{CCCCF274-E402-465D-958A-30DE86D30FE6}"/>
    <pc:docChg chg="undo custSel modSld">
      <pc:chgData name="Gina Marie Giambruno" userId="92225441-41f5-42d7-9636-66673d1aa60a" providerId="ADAL" clId="{CCCCF274-E402-465D-958A-30DE86D30FE6}" dt="2023-10-18T19:21:16.951" v="220" actId="14734"/>
      <pc:docMkLst>
        <pc:docMk/>
      </pc:docMkLst>
      <pc:sldChg chg="modSp mod">
        <pc:chgData name="Gina Marie Giambruno" userId="92225441-41f5-42d7-9636-66673d1aa60a" providerId="ADAL" clId="{CCCCF274-E402-465D-958A-30DE86D30FE6}" dt="2023-10-18T19:21:16.951" v="220" actId="14734"/>
        <pc:sldMkLst>
          <pc:docMk/>
          <pc:sldMk cId="3864708789" sldId="258"/>
        </pc:sldMkLst>
        <pc:graphicFrameChg chg="modGraphic">
          <ac:chgData name="Gina Marie Giambruno" userId="92225441-41f5-42d7-9636-66673d1aa60a" providerId="ADAL" clId="{CCCCF274-E402-465D-958A-30DE86D30FE6}" dt="2023-10-18T19:21:16.951" v="220" actId="14734"/>
          <ac:graphicFrameMkLst>
            <pc:docMk/>
            <pc:sldMk cId="3864708789" sldId="258"/>
            <ac:graphicFrameMk id="6" creationId="{A45568F5-7DEC-6CBF-2619-AE4A811802A8}"/>
          </ac:graphicFrameMkLst>
        </pc:graphicFrameChg>
      </pc:sldChg>
      <pc:sldChg chg="addSp delSp modSp mod setBg">
        <pc:chgData name="Gina Marie Giambruno" userId="92225441-41f5-42d7-9636-66673d1aa60a" providerId="ADAL" clId="{CCCCF274-E402-465D-958A-30DE86D30FE6}" dt="2023-10-18T15:11:56.539" v="26" actId="26606"/>
        <pc:sldMkLst>
          <pc:docMk/>
          <pc:sldMk cId="1901236954" sldId="565"/>
        </pc:sldMkLst>
        <pc:spChg chg="mod">
          <ac:chgData name="Gina Marie Giambruno" userId="92225441-41f5-42d7-9636-66673d1aa60a" providerId="ADAL" clId="{CCCCF274-E402-465D-958A-30DE86D30FE6}" dt="2023-10-18T15:11:56.539" v="26" actId="26606"/>
          <ac:spMkLst>
            <pc:docMk/>
            <pc:sldMk cId="1901236954" sldId="565"/>
            <ac:spMk id="2" creationId="{BEBD7515-2E40-844B-12EF-324D12B1459F}"/>
          </ac:spMkLst>
        </pc:spChg>
        <pc:spChg chg="del mod">
          <ac:chgData name="Gina Marie Giambruno" userId="92225441-41f5-42d7-9636-66673d1aa60a" providerId="ADAL" clId="{CCCCF274-E402-465D-958A-30DE86D30FE6}" dt="2023-10-18T15:11:47.432" v="25" actId="22"/>
          <ac:spMkLst>
            <pc:docMk/>
            <pc:sldMk cId="1901236954" sldId="565"/>
            <ac:spMk id="3" creationId="{68452D8B-CC38-783C-1268-26294FB09FE5}"/>
          </ac:spMkLst>
        </pc:spChg>
        <pc:spChg chg="add">
          <ac:chgData name="Gina Marie Giambruno" userId="92225441-41f5-42d7-9636-66673d1aa60a" providerId="ADAL" clId="{CCCCF274-E402-465D-958A-30DE86D30FE6}" dt="2023-10-18T15:11:56.539" v="26" actId="26606"/>
          <ac:spMkLst>
            <pc:docMk/>
            <pc:sldMk cId="1901236954" sldId="565"/>
            <ac:spMk id="10" creationId="{F0DCC097-1DB8-4B6D-85D0-6FBA0E1CA4BA}"/>
          </ac:spMkLst>
        </pc:spChg>
        <pc:spChg chg="add">
          <ac:chgData name="Gina Marie Giambruno" userId="92225441-41f5-42d7-9636-66673d1aa60a" providerId="ADAL" clId="{CCCCF274-E402-465D-958A-30DE86D30FE6}" dt="2023-10-18T15:11:56.539" v="26" actId="26606"/>
          <ac:spMkLst>
            <pc:docMk/>
            <pc:sldMk cId="1901236954" sldId="565"/>
            <ac:spMk id="12" creationId="{E0B58608-23C8-4441-994D-C6823EEE1DB7}"/>
          </ac:spMkLst>
        </pc:spChg>
        <pc:picChg chg="add mod ord">
          <ac:chgData name="Gina Marie Giambruno" userId="92225441-41f5-42d7-9636-66673d1aa60a" providerId="ADAL" clId="{CCCCF274-E402-465D-958A-30DE86D30FE6}" dt="2023-10-18T15:11:56.539" v="26" actId="26606"/>
          <ac:picMkLst>
            <pc:docMk/>
            <pc:sldMk cId="1901236954" sldId="565"/>
            <ac:picMk id="5" creationId="{399DA171-3CB9-186C-5B74-C36D5E04299C}"/>
          </ac:picMkLst>
        </pc:picChg>
      </pc:sldChg>
      <pc:sldChg chg="addSp delSp modSp mod">
        <pc:chgData name="Gina Marie Giambruno" userId="92225441-41f5-42d7-9636-66673d1aa60a" providerId="ADAL" clId="{CCCCF274-E402-465D-958A-30DE86D30FE6}" dt="2023-10-18T15:17:59.988" v="36" actId="1076"/>
        <pc:sldMkLst>
          <pc:docMk/>
          <pc:sldMk cId="928798471" sldId="567"/>
        </pc:sldMkLst>
        <pc:spChg chg="add del mod">
          <ac:chgData name="Gina Marie Giambruno" userId="92225441-41f5-42d7-9636-66673d1aa60a" providerId="ADAL" clId="{CCCCF274-E402-465D-958A-30DE86D30FE6}" dt="2023-10-18T15:17:53.598" v="35" actId="21"/>
          <ac:spMkLst>
            <pc:docMk/>
            <pc:sldMk cId="928798471" sldId="567"/>
            <ac:spMk id="9" creationId="{9BA526FD-EC06-F751-3248-DFBABFE5AD41}"/>
          </ac:spMkLst>
        </pc:spChg>
        <pc:picChg chg="add del">
          <ac:chgData name="Gina Marie Giambruno" userId="92225441-41f5-42d7-9636-66673d1aa60a" providerId="ADAL" clId="{CCCCF274-E402-465D-958A-30DE86D30FE6}" dt="2023-10-18T15:17:43.754" v="33" actId="21"/>
          <ac:picMkLst>
            <pc:docMk/>
            <pc:sldMk cId="928798471" sldId="567"/>
            <ac:picMk id="4" creationId="{199954D6-B3EA-D3AC-E298-DFE4941DAE62}"/>
          </ac:picMkLst>
        </pc:picChg>
        <pc:picChg chg="del">
          <ac:chgData name="Gina Marie Giambruno" userId="92225441-41f5-42d7-9636-66673d1aa60a" providerId="ADAL" clId="{CCCCF274-E402-465D-958A-30DE86D30FE6}" dt="2023-10-18T15:17:48.326" v="34" actId="21"/>
          <ac:picMkLst>
            <pc:docMk/>
            <pc:sldMk cId="928798471" sldId="567"/>
            <ac:picMk id="5" creationId="{51904B85-1B9C-F941-745F-A6E808819F72}"/>
          </ac:picMkLst>
        </pc:picChg>
        <pc:picChg chg="add mod">
          <ac:chgData name="Gina Marie Giambruno" userId="92225441-41f5-42d7-9636-66673d1aa60a" providerId="ADAL" clId="{CCCCF274-E402-465D-958A-30DE86D30FE6}" dt="2023-10-18T15:17:59.988" v="36" actId="1076"/>
          <ac:picMkLst>
            <pc:docMk/>
            <pc:sldMk cId="928798471" sldId="567"/>
            <ac:picMk id="7" creationId="{852DB1C0-B2C1-6160-3FBA-4E1DF72C49C2}"/>
          </ac:picMkLst>
        </pc:picChg>
      </pc:sldChg>
      <pc:sldChg chg="addSp delSp modSp mod setBg">
        <pc:chgData name="Gina Marie Giambruno" userId="92225441-41f5-42d7-9636-66673d1aa60a" providerId="ADAL" clId="{CCCCF274-E402-465D-958A-30DE86D30FE6}" dt="2023-10-18T15:27:36.726" v="142" actId="26606"/>
        <pc:sldMkLst>
          <pc:docMk/>
          <pc:sldMk cId="1431789484" sldId="569"/>
        </pc:sldMkLst>
        <pc:spChg chg="mod">
          <ac:chgData name="Gina Marie Giambruno" userId="92225441-41f5-42d7-9636-66673d1aa60a" providerId="ADAL" clId="{CCCCF274-E402-465D-958A-30DE86D30FE6}" dt="2023-10-18T15:27:36.726" v="142" actId="26606"/>
          <ac:spMkLst>
            <pc:docMk/>
            <pc:sldMk cId="1431789484" sldId="569"/>
            <ac:spMk id="2" creationId="{9F49C03A-0887-C8FB-7CC3-0C56043BB140}"/>
          </ac:spMkLst>
        </pc:spChg>
        <pc:spChg chg="mod ord">
          <ac:chgData name="Gina Marie Giambruno" userId="92225441-41f5-42d7-9636-66673d1aa60a" providerId="ADAL" clId="{CCCCF274-E402-465D-958A-30DE86D30FE6}" dt="2023-10-18T15:27:36.726" v="142" actId="26606"/>
          <ac:spMkLst>
            <pc:docMk/>
            <pc:sldMk cId="1431789484" sldId="569"/>
            <ac:spMk id="3" creationId="{2714A25D-778D-9167-B410-948CE407E8FE}"/>
          </ac:spMkLst>
        </pc:spChg>
        <pc:spChg chg="add del">
          <ac:chgData name="Gina Marie Giambruno" userId="92225441-41f5-42d7-9636-66673d1aa60a" providerId="ADAL" clId="{CCCCF274-E402-465D-958A-30DE86D30FE6}" dt="2023-10-18T15:27:36.712" v="141" actId="26606"/>
          <ac:spMkLst>
            <pc:docMk/>
            <pc:sldMk cId="1431789484" sldId="569"/>
            <ac:spMk id="10" creationId="{3ECBE1F1-D69B-4AFA-ABD5-8E41720EF6DE}"/>
          </ac:spMkLst>
        </pc:spChg>
        <pc:spChg chg="add del">
          <ac:chgData name="Gina Marie Giambruno" userId="92225441-41f5-42d7-9636-66673d1aa60a" providerId="ADAL" clId="{CCCCF274-E402-465D-958A-30DE86D30FE6}" dt="2023-10-18T15:27:36.712" v="141" actId="26606"/>
          <ac:spMkLst>
            <pc:docMk/>
            <pc:sldMk cId="1431789484" sldId="569"/>
            <ac:spMk id="12" creationId="{603A6265-E10C-4B85-9C20-E75FCAF9CC63}"/>
          </ac:spMkLst>
        </pc:spChg>
        <pc:spChg chg="add">
          <ac:chgData name="Gina Marie Giambruno" userId="92225441-41f5-42d7-9636-66673d1aa60a" providerId="ADAL" clId="{CCCCF274-E402-465D-958A-30DE86D30FE6}" dt="2023-10-18T15:27:36.726" v="142" actId="26606"/>
          <ac:spMkLst>
            <pc:docMk/>
            <pc:sldMk cId="1431789484" sldId="569"/>
            <ac:spMk id="14" creationId="{F5112072-0E82-3313-9492-F7C04F2C5449}"/>
          </ac:spMkLst>
        </pc:spChg>
        <pc:spChg chg="add">
          <ac:chgData name="Gina Marie Giambruno" userId="92225441-41f5-42d7-9636-66673d1aa60a" providerId="ADAL" clId="{CCCCF274-E402-465D-958A-30DE86D30FE6}" dt="2023-10-18T15:27:36.726" v="142" actId="26606"/>
          <ac:spMkLst>
            <pc:docMk/>
            <pc:sldMk cId="1431789484" sldId="569"/>
            <ac:spMk id="15" creationId="{CE2956EB-1856-7F77-0DEB-AAD664CD74AD}"/>
          </ac:spMkLst>
        </pc:spChg>
        <pc:spChg chg="add">
          <ac:chgData name="Gina Marie Giambruno" userId="92225441-41f5-42d7-9636-66673d1aa60a" providerId="ADAL" clId="{CCCCF274-E402-465D-958A-30DE86D30FE6}" dt="2023-10-18T15:27:36.726" v="142" actId="26606"/>
          <ac:spMkLst>
            <pc:docMk/>
            <pc:sldMk cId="1431789484" sldId="569"/>
            <ac:spMk id="16" creationId="{FFDECAB2-1CBC-FBCA-D8C5-CDBEFB26CBB3}"/>
          </ac:spMkLst>
        </pc:spChg>
        <pc:spChg chg="add">
          <ac:chgData name="Gina Marie Giambruno" userId="92225441-41f5-42d7-9636-66673d1aa60a" providerId="ADAL" clId="{CCCCF274-E402-465D-958A-30DE86D30FE6}" dt="2023-10-18T15:27:36.726" v="142" actId="26606"/>
          <ac:spMkLst>
            <pc:docMk/>
            <pc:sldMk cId="1431789484" sldId="569"/>
            <ac:spMk id="17" creationId="{D7FC4EA4-7C4C-68F8-10F0-5D08208ADD85}"/>
          </ac:spMkLst>
        </pc:spChg>
        <pc:picChg chg="mod ord">
          <ac:chgData name="Gina Marie Giambruno" userId="92225441-41f5-42d7-9636-66673d1aa60a" providerId="ADAL" clId="{CCCCF274-E402-465D-958A-30DE86D30FE6}" dt="2023-10-18T15:27:36.726" v="142" actId="26606"/>
          <ac:picMkLst>
            <pc:docMk/>
            <pc:sldMk cId="1431789484" sldId="569"/>
            <ac:picMk id="5" creationId="{1FB9EE2E-5765-47ED-291B-52536011EC73}"/>
          </ac:picMkLst>
        </pc:picChg>
      </pc:sldChg>
      <pc:sldChg chg="addSp modSp mod setBg">
        <pc:chgData name="Gina Marie Giambruno" userId="92225441-41f5-42d7-9636-66673d1aa60a" providerId="ADAL" clId="{CCCCF274-E402-465D-958A-30DE86D30FE6}" dt="2023-10-18T15:26:56.067" v="139" actId="5793"/>
        <pc:sldMkLst>
          <pc:docMk/>
          <pc:sldMk cId="38221667" sldId="570"/>
        </pc:sldMkLst>
        <pc:spChg chg="mo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2" creationId="{B2144CBB-3471-EFD6-92CD-33C71414FA88}"/>
          </ac:spMkLst>
        </pc:spChg>
        <pc:spChg chg="mod">
          <ac:chgData name="Gina Marie Giambruno" userId="92225441-41f5-42d7-9636-66673d1aa60a" providerId="ADAL" clId="{CCCCF274-E402-465D-958A-30DE86D30FE6}" dt="2023-10-18T15:26:56.067" v="139" actId="5793"/>
          <ac:spMkLst>
            <pc:docMk/>
            <pc:sldMk cId="38221667" sldId="570"/>
            <ac:spMk id="3" creationId="{D9F211D8-5CE9-5C58-9AF8-231FF5033D0D}"/>
          </ac:spMkLst>
        </pc:spChg>
        <pc:spChg chg="ad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8" creationId="{09588DA8-065E-4F6F-8EFD-43104AB2E0CF}"/>
          </ac:spMkLst>
        </pc:spChg>
        <pc:spChg chg="ad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10" creationId="{C4285719-470E-454C-AF62-8323075F1F5B}"/>
          </ac:spMkLst>
        </pc:spChg>
        <pc:spChg chg="ad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12" creationId="{CD9FE4EF-C4D8-49A0-B2FF-81D8DB7D8A24}"/>
          </ac:spMkLst>
        </pc:spChg>
        <pc:spChg chg="ad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14" creationId="{4300840D-0A0B-4512-BACA-B439D5B9C57C}"/>
          </ac:spMkLst>
        </pc:spChg>
        <pc:spChg chg="ad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16" creationId="{D2B78728-A580-49A7-84F9-6EF6F583ADE0}"/>
          </ac:spMkLst>
        </pc:spChg>
        <pc:spChg chg="ad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18" creationId="{38FAA1A1-D861-433F-88FA-1E9D6FD31D11}"/>
          </ac:spMkLst>
        </pc:spChg>
        <pc:spChg chg="add">
          <ac:chgData name="Gina Marie Giambruno" userId="92225441-41f5-42d7-9636-66673d1aa60a" providerId="ADAL" clId="{CCCCF274-E402-465D-958A-30DE86D30FE6}" dt="2023-10-18T15:26:50.477" v="137" actId="26606"/>
          <ac:spMkLst>
            <pc:docMk/>
            <pc:sldMk cId="38221667" sldId="570"/>
            <ac:spMk id="20" creationId="{8D71EDA1-87BF-4D5D-AB79-F346FD19278A}"/>
          </ac:spMkLst>
        </pc:spChg>
      </pc:sldChg>
    </pc:docChg>
  </pc:docChgLst>
  <pc:docChgLst>
    <pc:chgData name="Claudia Ayala" userId="S::ceayala@ucdavis.edu::ea4473c7-f653-41b0-b4c2-304201fa2d35" providerId="AD" clId="Web-{A4FF4D99-8557-1E13-CA16-08A15F7810A3}"/>
    <pc:docChg chg="addSld delSld modSld addMainMaster modMainMaster">
      <pc:chgData name="Claudia Ayala" userId="S::ceayala@ucdavis.edu::ea4473c7-f653-41b0-b4c2-304201fa2d35" providerId="AD" clId="Web-{A4FF4D99-8557-1E13-CA16-08A15F7810A3}" dt="2024-01-17T02:36:33.516" v="23" actId="20577"/>
      <pc:docMkLst>
        <pc:docMk/>
      </pc:docMkLst>
      <pc:sldChg chg="add">
        <pc:chgData name="Claudia Ayala" userId="S::ceayala@ucdavis.edu::ea4473c7-f653-41b0-b4c2-304201fa2d35" providerId="AD" clId="Web-{A4FF4D99-8557-1E13-CA16-08A15F7810A3}" dt="2024-01-17T02:25:20.022" v="17"/>
        <pc:sldMkLst>
          <pc:docMk/>
          <pc:sldMk cId="3300012435" sldId="256"/>
        </pc:sldMkLst>
      </pc:sldChg>
      <pc:sldChg chg="add">
        <pc:chgData name="Claudia Ayala" userId="S::ceayala@ucdavis.edu::ea4473c7-f653-41b0-b4c2-304201fa2d35" providerId="AD" clId="Web-{A4FF4D99-8557-1E13-CA16-08A15F7810A3}" dt="2024-01-17T02:25:19.819" v="16"/>
        <pc:sldMkLst>
          <pc:docMk/>
          <pc:sldMk cId="308219958" sldId="259"/>
        </pc:sldMkLst>
      </pc:sldChg>
      <pc:sldChg chg="modSp add">
        <pc:chgData name="Claudia Ayala" userId="S::ceayala@ucdavis.edu::ea4473c7-f653-41b0-b4c2-304201fa2d35" providerId="AD" clId="Web-{A4FF4D99-8557-1E13-CA16-08A15F7810A3}" dt="2024-01-17T02:26:05.133" v="20" actId="20577"/>
        <pc:sldMkLst>
          <pc:docMk/>
          <pc:sldMk cId="3081107911" sldId="260"/>
        </pc:sldMkLst>
        <pc:spChg chg="mod">
          <ac:chgData name="Claudia Ayala" userId="S::ceayala@ucdavis.edu::ea4473c7-f653-41b0-b4c2-304201fa2d35" providerId="AD" clId="Web-{A4FF4D99-8557-1E13-CA16-08A15F7810A3}" dt="2024-01-17T02:26:05.133" v="20" actId="20577"/>
          <ac:spMkLst>
            <pc:docMk/>
            <pc:sldMk cId="3081107911" sldId="260"/>
            <ac:spMk id="3" creationId="{369A8E3A-D128-CF96-25BA-9BF83EEB8EA3}"/>
          </ac:spMkLst>
        </pc:spChg>
      </pc:sldChg>
      <pc:sldChg chg="add">
        <pc:chgData name="Claudia Ayala" userId="S::ceayala@ucdavis.edu::ea4473c7-f653-41b0-b4c2-304201fa2d35" providerId="AD" clId="Web-{A4FF4D99-8557-1E13-CA16-08A15F7810A3}" dt="2024-01-17T02:25:19.475" v="13"/>
        <pc:sldMkLst>
          <pc:docMk/>
          <pc:sldMk cId="515365328" sldId="261"/>
        </pc:sldMkLst>
      </pc:sldChg>
      <pc:sldChg chg="modSp add">
        <pc:chgData name="Claudia Ayala" userId="S::ceayala@ucdavis.edu::ea4473c7-f653-41b0-b4c2-304201fa2d35" providerId="AD" clId="Web-{A4FF4D99-8557-1E13-CA16-08A15F7810A3}" dt="2024-01-17T02:36:33.516" v="23" actId="20577"/>
        <pc:sldMkLst>
          <pc:docMk/>
          <pc:sldMk cId="259528031" sldId="262"/>
        </pc:sldMkLst>
        <pc:spChg chg="mod">
          <ac:chgData name="Claudia Ayala" userId="S::ceayala@ucdavis.edu::ea4473c7-f653-41b0-b4c2-304201fa2d35" providerId="AD" clId="Web-{A4FF4D99-8557-1E13-CA16-08A15F7810A3}" dt="2024-01-17T02:36:33.516" v="23" actId="20577"/>
          <ac:spMkLst>
            <pc:docMk/>
            <pc:sldMk cId="259528031" sldId="262"/>
            <ac:spMk id="3" creationId="{369E638D-2130-7E5C-D9C4-99DC8FAB334B}"/>
          </ac:spMkLst>
        </pc:spChg>
      </pc:sldChg>
      <pc:sldChg chg="addSp delSp modSp del">
        <pc:chgData name="Claudia Ayala" userId="S::ceayala@ucdavis.edu::ea4473c7-f653-41b0-b4c2-304201fa2d35" providerId="AD" clId="Web-{A4FF4D99-8557-1E13-CA16-08A15F7810A3}" dt="2024-01-17T02:25:30.757" v="18"/>
        <pc:sldMkLst>
          <pc:docMk/>
          <pc:sldMk cId="1964498092" sldId="612"/>
        </pc:sldMkLst>
        <pc:spChg chg="del mod">
          <ac:chgData name="Claudia Ayala" userId="S::ceayala@ucdavis.edu::ea4473c7-f653-41b0-b4c2-304201fa2d35" providerId="AD" clId="Web-{A4FF4D99-8557-1E13-CA16-08A15F7810A3}" dt="2024-01-17T02:24:32.661" v="7"/>
          <ac:spMkLst>
            <pc:docMk/>
            <pc:sldMk cId="1964498092" sldId="612"/>
            <ac:spMk id="4" creationId="{151B9880-A516-814E-9166-D6C9556BC987}"/>
          </ac:spMkLst>
        </pc:spChg>
        <pc:spChg chg="add del mod">
          <ac:chgData name="Claudia Ayala" userId="S::ceayala@ucdavis.edu::ea4473c7-f653-41b0-b4c2-304201fa2d35" providerId="AD" clId="Web-{A4FF4D99-8557-1E13-CA16-08A15F7810A3}" dt="2024-01-17T02:24:37.270" v="11"/>
          <ac:spMkLst>
            <pc:docMk/>
            <pc:sldMk cId="1964498092" sldId="612"/>
            <ac:spMk id="5" creationId="{6A0D1F3A-FF0A-1655-B6D4-807875E33224}"/>
          </ac:spMkLst>
        </pc:spChg>
      </pc:sldChg>
      <pc:sldChg chg="del">
        <pc:chgData name="Claudia Ayala" userId="S::ceayala@ucdavis.edu::ea4473c7-f653-41b0-b4c2-304201fa2d35" providerId="AD" clId="Web-{A4FF4D99-8557-1E13-CA16-08A15F7810A3}" dt="2024-01-17T02:26:12.446" v="21"/>
        <pc:sldMkLst>
          <pc:docMk/>
          <pc:sldMk cId="14047700" sldId="619"/>
        </pc:sldMkLst>
      </pc:sldChg>
      <pc:sldChg chg="add">
        <pc:chgData name="Claudia Ayala" userId="S::ceayala@ucdavis.edu::ea4473c7-f653-41b0-b4c2-304201fa2d35" providerId="AD" clId="Web-{A4FF4D99-8557-1E13-CA16-08A15F7810A3}" dt="2024-01-17T02:25:19.584" v="14"/>
        <pc:sldMkLst>
          <pc:docMk/>
          <pc:sldMk cId="65416971" sldId="626"/>
        </pc:sldMkLst>
      </pc:sldChg>
      <pc:sldMasterChg chg="replId modSldLayout">
        <pc:chgData name="Claudia Ayala" userId="S::ceayala@ucdavis.edu::ea4473c7-f653-41b0-b4c2-304201fa2d35" providerId="AD" clId="Web-{A4FF4D99-8557-1E13-CA16-08A15F7810A3}" dt="2024-01-17T02:25:19.350" v="12"/>
        <pc:sldMasterMkLst>
          <pc:docMk/>
          <pc:sldMasterMk cId="4104957836" sldId="2147483684"/>
        </pc:sldMasterMkLst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1265770215" sldId="2147483685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1157072008" sldId="2147483686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3488608158" sldId="2147483687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828885609" sldId="2147483688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3441418573" sldId="2147483689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701450491" sldId="2147483690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779970032" sldId="2147483691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2538138821" sldId="2147483692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3456517374" sldId="2147483693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2305707464" sldId="2147483694"/>
          </pc:sldLayoutMkLst>
        </pc:sldLayoutChg>
        <pc:sldLayoutChg chg="replI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4104957836" sldId="2147483684"/>
            <pc:sldLayoutMk cId="385559209" sldId="2147483695"/>
          </pc:sldLayoutMkLst>
        </pc:sldLayoutChg>
      </pc:sldMasterChg>
      <pc:sldMasterChg chg="add addSldLayout">
        <pc:chgData name="Claudia Ayala" userId="S::ceayala@ucdavis.edu::ea4473c7-f653-41b0-b4c2-304201fa2d35" providerId="AD" clId="Web-{A4FF4D99-8557-1E13-CA16-08A15F7810A3}" dt="2024-01-17T02:25:19.350" v="12"/>
        <pc:sldMasterMkLst>
          <pc:docMk/>
          <pc:sldMasterMk cId="3354852017" sldId="2147483696"/>
        </pc:sldMasterMkLst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1303965942" sldId="2147483697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762592605" sldId="2147483698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896902382" sldId="2147483699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631139363" sldId="2147483700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1773869701" sldId="2147483701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689195309" sldId="2147483702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2193009240" sldId="2147483703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1362155261" sldId="2147483704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3906925309" sldId="2147483705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1255157141" sldId="2147483706"/>
          </pc:sldLayoutMkLst>
        </pc:sldLayoutChg>
        <pc:sldLayoutChg chg="add">
          <pc:chgData name="Claudia Ayala" userId="S::ceayala@ucdavis.edu::ea4473c7-f653-41b0-b4c2-304201fa2d35" providerId="AD" clId="Web-{A4FF4D99-8557-1E13-CA16-08A15F7810A3}" dt="2024-01-17T02:25:19.350" v="12"/>
          <pc:sldLayoutMkLst>
            <pc:docMk/>
            <pc:sldMasterMk cId="3354852017" sldId="2147483696"/>
            <pc:sldLayoutMk cId="2521145207" sldId="2147483707"/>
          </pc:sldLayoutMkLst>
        </pc:sldLayoutChg>
      </pc:sldMasterChg>
    </pc:docChg>
  </pc:docChgLst>
  <pc:docChgLst>
    <pc:chgData name="Guadalupe Flores-Marin" userId="e0ba5e32-f4b1-4bc5-bbb6-15d28a48e11a" providerId="ADAL" clId="{58701B5C-B467-4FEC-8E5A-774C0A21963B}"/>
    <pc:docChg chg="custSel modSld">
      <pc:chgData name="Guadalupe Flores-Marin" userId="e0ba5e32-f4b1-4bc5-bbb6-15d28a48e11a" providerId="ADAL" clId="{58701B5C-B467-4FEC-8E5A-774C0A21963B}" dt="2024-05-15T15:36:05.544" v="6" actId="14100"/>
      <pc:docMkLst>
        <pc:docMk/>
      </pc:docMkLst>
      <pc:sldChg chg="addSp delSp modSp mod">
        <pc:chgData name="Guadalupe Flores-Marin" userId="e0ba5e32-f4b1-4bc5-bbb6-15d28a48e11a" providerId="ADAL" clId="{58701B5C-B467-4FEC-8E5A-774C0A21963B}" dt="2024-05-15T15:36:05.544" v="6" actId="14100"/>
        <pc:sldMkLst>
          <pc:docMk/>
          <pc:sldMk cId="2688094182" sldId="533"/>
        </pc:sldMkLst>
        <pc:picChg chg="del">
          <ac:chgData name="Guadalupe Flores-Marin" userId="e0ba5e32-f4b1-4bc5-bbb6-15d28a48e11a" providerId="ADAL" clId="{58701B5C-B467-4FEC-8E5A-774C0A21963B}" dt="2024-05-15T15:35:51.355" v="0" actId="478"/>
          <ac:picMkLst>
            <pc:docMk/>
            <pc:sldMk cId="2688094182" sldId="533"/>
            <ac:picMk id="4" creationId="{3BA265F7-81A1-185E-2F61-7A0F4162EA97}"/>
          </ac:picMkLst>
        </pc:picChg>
        <pc:picChg chg="add mod">
          <ac:chgData name="Guadalupe Flores-Marin" userId="e0ba5e32-f4b1-4bc5-bbb6-15d28a48e11a" providerId="ADAL" clId="{58701B5C-B467-4FEC-8E5A-774C0A21963B}" dt="2024-05-15T15:36:05.544" v="6" actId="14100"/>
          <ac:picMkLst>
            <pc:docMk/>
            <pc:sldMk cId="2688094182" sldId="533"/>
            <ac:picMk id="5" creationId="{7749EAC0-89AD-02BC-4F14-95B6638B2008}"/>
          </ac:picMkLst>
        </pc:picChg>
      </pc:sldChg>
    </pc:docChg>
  </pc:docChgLst>
  <pc:docChgLst>
    <pc:chgData name="Claudia Ayala" userId="S::ceayala@ucdavis.edu::ea4473c7-f653-41b0-b4c2-304201fa2d35" providerId="AD" clId="Web-{E974D902-35BB-200F-4FA7-4911AD4F6019}"/>
    <pc:docChg chg="modSld">
      <pc:chgData name="Claudia Ayala" userId="S::ceayala@ucdavis.edu::ea4473c7-f653-41b0-b4c2-304201fa2d35" providerId="AD" clId="Web-{E974D902-35BB-200F-4FA7-4911AD4F6019}" dt="2024-01-16T17:38:41.345" v="114" actId="20577"/>
      <pc:docMkLst>
        <pc:docMk/>
      </pc:docMkLst>
      <pc:sldChg chg="modSp">
        <pc:chgData name="Claudia Ayala" userId="S::ceayala@ucdavis.edu::ea4473c7-f653-41b0-b4c2-304201fa2d35" providerId="AD" clId="Web-{E974D902-35BB-200F-4FA7-4911AD4F6019}" dt="2024-01-16T17:38:41.345" v="114" actId="20577"/>
        <pc:sldMkLst>
          <pc:docMk/>
          <pc:sldMk cId="1964498092" sldId="612"/>
        </pc:sldMkLst>
        <pc:spChg chg="mod">
          <ac:chgData name="Claudia Ayala" userId="S::ceayala@ucdavis.edu::ea4473c7-f653-41b0-b4c2-304201fa2d35" providerId="AD" clId="Web-{E974D902-35BB-200F-4FA7-4911AD4F6019}" dt="2024-01-16T17:38:41.345" v="114" actId="20577"/>
          <ac:spMkLst>
            <pc:docMk/>
            <pc:sldMk cId="1964498092" sldId="612"/>
            <ac:spMk id="2" creationId="{9660436B-BA90-AAAB-17F2-0CD6432E7C9F}"/>
          </ac:spMkLst>
        </pc:spChg>
      </pc:sldChg>
    </pc:docChg>
  </pc:docChgLst>
  <pc:docChgLst>
    <pc:chgData name="Claudia Ayala" userId="S::ceayala@ucdavis.edu::ea4473c7-f653-41b0-b4c2-304201fa2d35" providerId="AD" clId="Web-{D5A2C793-5A86-40E1-6319-F41ECEF09CEC}"/>
    <pc:docChg chg="addSld modSld">
      <pc:chgData name="Claudia Ayala" userId="S::ceayala@ucdavis.edu::ea4473c7-f653-41b0-b4c2-304201fa2d35" providerId="AD" clId="Web-{D5A2C793-5A86-40E1-6319-F41ECEF09CEC}" dt="2024-04-15T22:33:43.481" v="18" actId="20577"/>
      <pc:docMkLst>
        <pc:docMk/>
      </pc:docMkLst>
      <pc:sldChg chg="addSp modSp add">
        <pc:chgData name="Claudia Ayala" userId="S::ceayala@ucdavis.edu::ea4473c7-f653-41b0-b4c2-304201fa2d35" providerId="AD" clId="Web-{D5A2C793-5A86-40E1-6319-F41ECEF09CEC}" dt="2024-04-15T22:33:25.230" v="16" actId="20577"/>
        <pc:sldMkLst>
          <pc:docMk/>
          <pc:sldMk cId="3383235635" sldId="1154"/>
        </pc:sldMkLst>
        <pc:spChg chg="mod">
          <ac:chgData name="Claudia Ayala" userId="S::ceayala@ucdavis.edu::ea4473c7-f653-41b0-b4c2-304201fa2d35" providerId="AD" clId="Web-{D5A2C793-5A86-40E1-6319-F41ECEF09CEC}" dt="2024-04-15T22:30:37.256" v="2"/>
          <ac:spMkLst>
            <pc:docMk/>
            <pc:sldMk cId="3383235635" sldId="1154"/>
            <ac:spMk id="2" creationId="{A6837F5F-01EC-5F45-FE8A-6370DD9E7DF4}"/>
          </ac:spMkLst>
        </pc:spChg>
        <pc:spChg chg="mod">
          <ac:chgData name="Claudia Ayala" userId="S::ceayala@ucdavis.edu::ea4473c7-f653-41b0-b4c2-304201fa2d35" providerId="AD" clId="Web-{D5A2C793-5A86-40E1-6319-F41ECEF09CEC}" dt="2024-04-15T22:33:25.230" v="16" actId="20577"/>
          <ac:spMkLst>
            <pc:docMk/>
            <pc:sldMk cId="3383235635" sldId="1154"/>
            <ac:spMk id="3" creationId="{358CC1D7-64A7-54E6-CAB8-E70D0BCB0E76}"/>
          </ac:spMkLst>
        </pc:spChg>
        <pc:spChg chg="add">
          <ac:chgData name="Claudia Ayala" userId="S::ceayala@ucdavis.edu::ea4473c7-f653-41b0-b4c2-304201fa2d35" providerId="AD" clId="Web-{D5A2C793-5A86-40E1-6319-F41ECEF09CEC}" dt="2024-04-15T22:30:37.256" v="2"/>
          <ac:spMkLst>
            <pc:docMk/>
            <pc:sldMk cId="3383235635" sldId="1154"/>
            <ac:spMk id="8" creationId="{6DDA8CE9-E0A6-4FF2-823D-D08607606DC2}"/>
          </ac:spMkLst>
        </pc:spChg>
        <pc:spChg chg="add">
          <ac:chgData name="Claudia Ayala" userId="S::ceayala@ucdavis.edu::ea4473c7-f653-41b0-b4c2-304201fa2d35" providerId="AD" clId="Web-{D5A2C793-5A86-40E1-6319-F41ECEF09CEC}" dt="2024-04-15T22:30:37.256" v="2"/>
          <ac:spMkLst>
            <pc:docMk/>
            <pc:sldMk cId="3383235635" sldId="1154"/>
            <ac:spMk id="10" creationId="{11195564-33B9-434B-9641-764F5905A56F}"/>
          </ac:spMkLst>
        </pc:spChg>
        <pc:grpChg chg="add">
          <ac:chgData name="Claudia Ayala" userId="S::ceayala@ucdavis.edu::ea4473c7-f653-41b0-b4c2-304201fa2d35" providerId="AD" clId="Web-{D5A2C793-5A86-40E1-6319-F41ECEF09CEC}" dt="2024-04-15T22:30:37.256" v="2"/>
          <ac:grpSpMkLst>
            <pc:docMk/>
            <pc:sldMk cId="3383235635" sldId="1154"/>
            <ac:grpSpMk id="12" creationId="{1D18C537-E336-47C4-836B-C342A230F8F3}"/>
          </ac:grpSpMkLst>
        </pc:grpChg>
        <pc:grpChg chg="add">
          <ac:chgData name="Claudia Ayala" userId="S::ceayala@ucdavis.edu::ea4473c7-f653-41b0-b4c2-304201fa2d35" providerId="AD" clId="Web-{D5A2C793-5A86-40E1-6319-F41ECEF09CEC}" dt="2024-04-15T22:30:37.256" v="2"/>
          <ac:grpSpMkLst>
            <pc:docMk/>
            <pc:sldMk cId="3383235635" sldId="1154"/>
            <ac:grpSpMk id="18" creationId="{5A1259D8-0C3A-4069-A22F-537BBBB61A9C}"/>
          </ac:grpSpMkLst>
        </pc:grpChg>
      </pc:sldChg>
      <pc:sldChg chg="addSp modSp add">
        <pc:chgData name="Claudia Ayala" userId="S::ceayala@ucdavis.edu::ea4473c7-f653-41b0-b4c2-304201fa2d35" providerId="AD" clId="Web-{D5A2C793-5A86-40E1-6319-F41ECEF09CEC}" dt="2024-04-15T22:33:43.481" v="18" actId="20577"/>
        <pc:sldMkLst>
          <pc:docMk/>
          <pc:sldMk cId="3727747206" sldId="1155"/>
        </pc:sldMkLst>
        <pc:spChg chg="mod">
          <ac:chgData name="Claudia Ayala" userId="S::ceayala@ucdavis.edu::ea4473c7-f653-41b0-b4c2-304201fa2d35" providerId="AD" clId="Web-{D5A2C793-5A86-40E1-6319-F41ECEF09CEC}" dt="2024-04-15T22:33:43.481" v="18" actId="20577"/>
          <ac:spMkLst>
            <pc:docMk/>
            <pc:sldMk cId="3727747206" sldId="1155"/>
            <ac:spMk id="3" creationId="{10FF8954-A8ED-E213-B722-59F73CEB051D}"/>
          </ac:spMkLst>
        </pc:spChg>
        <pc:spChg chg="add">
          <ac:chgData name="Claudia Ayala" userId="S::ceayala@ucdavis.edu::ea4473c7-f653-41b0-b4c2-304201fa2d35" providerId="AD" clId="Web-{D5A2C793-5A86-40E1-6319-F41ECEF09CEC}" dt="2024-04-15T22:30:43.068" v="3"/>
          <ac:spMkLst>
            <pc:docMk/>
            <pc:sldMk cId="3727747206" sldId="1155"/>
            <ac:spMk id="8" creationId="{6DDA8CE9-E0A6-4FF2-823D-D08607606DC2}"/>
          </ac:spMkLst>
        </pc:spChg>
        <pc:spChg chg="add">
          <ac:chgData name="Claudia Ayala" userId="S::ceayala@ucdavis.edu::ea4473c7-f653-41b0-b4c2-304201fa2d35" providerId="AD" clId="Web-{D5A2C793-5A86-40E1-6319-F41ECEF09CEC}" dt="2024-04-15T22:30:43.068" v="3"/>
          <ac:spMkLst>
            <pc:docMk/>
            <pc:sldMk cId="3727747206" sldId="1155"/>
            <ac:spMk id="10" creationId="{11195564-33B9-434B-9641-764F5905A56F}"/>
          </ac:spMkLst>
        </pc:spChg>
        <pc:grpChg chg="add">
          <ac:chgData name="Claudia Ayala" userId="S::ceayala@ucdavis.edu::ea4473c7-f653-41b0-b4c2-304201fa2d35" providerId="AD" clId="Web-{D5A2C793-5A86-40E1-6319-F41ECEF09CEC}" dt="2024-04-15T22:30:43.068" v="3"/>
          <ac:grpSpMkLst>
            <pc:docMk/>
            <pc:sldMk cId="3727747206" sldId="1155"/>
            <ac:grpSpMk id="12" creationId="{1D18C537-E336-47C4-836B-C342A230F8F3}"/>
          </ac:grpSpMkLst>
        </pc:grpChg>
        <pc:grpChg chg="add">
          <ac:chgData name="Claudia Ayala" userId="S::ceayala@ucdavis.edu::ea4473c7-f653-41b0-b4c2-304201fa2d35" providerId="AD" clId="Web-{D5A2C793-5A86-40E1-6319-F41ECEF09CEC}" dt="2024-04-15T22:30:43.068" v="3"/>
          <ac:grpSpMkLst>
            <pc:docMk/>
            <pc:sldMk cId="3727747206" sldId="1155"/>
            <ac:grpSpMk id="18" creationId="{5A1259D8-0C3A-4069-A22F-537BBBB61A9C}"/>
          </ac:grpSpMkLst>
        </pc:grpChg>
      </pc:sldChg>
    </pc:docChg>
  </pc:docChgLst>
  <pc:docChgLst>
    <pc:chgData name="Claudia Ayala" userId="S::ceayala@ucdavis.edu::ea4473c7-f653-41b0-b4c2-304201fa2d35" providerId="AD" clId="Web-{28977273-75F1-1192-91B1-23AD52268555}"/>
    <pc:docChg chg="modSld">
      <pc:chgData name="Claudia Ayala" userId="S::ceayala@ucdavis.edu::ea4473c7-f653-41b0-b4c2-304201fa2d35" providerId="AD" clId="Web-{28977273-75F1-1192-91B1-23AD52268555}" dt="2024-03-20T15:38:37.799" v="0" actId="20577"/>
      <pc:docMkLst>
        <pc:docMk/>
      </pc:docMkLst>
      <pc:sldChg chg="modSp">
        <pc:chgData name="Claudia Ayala" userId="S::ceayala@ucdavis.edu::ea4473c7-f653-41b0-b4c2-304201fa2d35" providerId="AD" clId="Web-{28977273-75F1-1192-91B1-23AD52268555}" dt="2024-03-20T15:38:37.799" v="0" actId="20577"/>
        <pc:sldMkLst>
          <pc:docMk/>
          <pc:sldMk cId="901887222" sldId="633"/>
        </pc:sldMkLst>
        <pc:spChg chg="mod">
          <ac:chgData name="Claudia Ayala" userId="S::ceayala@ucdavis.edu::ea4473c7-f653-41b0-b4c2-304201fa2d35" providerId="AD" clId="Web-{28977273-75F1-1192-91B1-23AD52268555}" dt="2024-03-20T15:38:37.799" v="0" actId="20577"/>
          <ac:spMkLst>
            <pc:docMk/>
            <pc:sldMk cId="901887222" sldId="633"/>
            <ac:spMk id="2" creationId="{02ADD8BB-B4C2-0520-91B5-FEC7B779B3A8}"/>
          </ac:spMkLst>
        </pc:spChg>
      </pc:sldChg>
    </pc:docChg>
  </pc:docChgLst>
  <pc:docChgLst>
    <pc:chgData name="Gina Marie Giambruno" userId="92225441-41f5-42d7-9636-66673d1aa60a" providerId="ADAL" clId="{4CA8CC6A-7374-40B8-A670-E8F134080C4C}"/>
    <pc:docChg chg="custSel delSld modSld delMainMaster">
      <pc:chgData name="Gina Marie Giambruno" userId="92225441-41f5-42d7-9636-66673d1aa60a" providerId="ADAL" clId="{4CA8CC6A-7374-40B8-A670-E8F134080C4C}" dt="2024-08-22T11:16:01.211" v="354" actId="20577"/>
      <pc:docMkLst>
        <pc:docMk/>
      </pc:docMkLst>
      <pc:sldChg chg="del">
        <pc:chgData name="Gina Marie Giambruno" userId="92225441-41f5-42d7-9636-66673d1aa60a" providerId="ADAL" clId="{4CA8CC6A-7374-40B8-A670-E8F134080C4C}" dt="2024-08-22T11:09:35.500" v="325" actId="2696"/>
        <pc:sldMkLst>
          <pc:docMk/>
          <pc:sldMk cId="0" sldId="258"/>
        </pc:sldMkLst>
      </pc:sldChg>
      <pc:sldChg chg="modSp mod">
        <pc:chgData name="Gina Marie Giambruno" userId="92225441-41f5-42d7-9636-66673d1aa60a" providerId="ADAL" clId="{4CA8CC6A-7374-40B8-A670-E8F134080C4C}" dt="2024-08-22T11:16:01.211" v="354" actId="20577"/>
        <pc:sldMkLst>
          <pc:docMk/>
          <pc:sldMk cId="3453998595" sldId="259"/>
        </pc:sldMkLst>
        <pc:spChg chg="mod">
          <ac:chgData name="Gina Marie Giambruno" userId="92225441-41f5-42d7-9636-66673d1aa60a" providerId="ADAL" clId="{4CA8CC6A-7374-40B8-A670-E8F134080C4C}" dt="2024-08-22T11:16:01.211" v="354" actId="20577"/>
          <ac:spMkLst>
            <pc:docMk/>
            <pc:sldMk cId="3453998595" sldId="259"/>
            <ac:spMk id="3" creationId="{2DC91E6D-9A34-1F23-4331-A53AF191E215}"/>
          </ac:spMkLst>
        </pc:spChg>
      </pc:sldChg>
      <pc:sldChg chg="del">
        <pc:chgData name="Gina Marie Giambruno" userId="92225441-41f5-42d7-9636-66673d1aa60a" providerId="ADAL" clId="{4CA8CC6A-7374-40B8-A670-E8F134080C4C}" dt="2024-08-22T11:09:39.291" v="326" actId="2696"/>
        <pc:sldMkLst>
          <pc:docMk/>
          <pc:sldMk cId="0" sldId="263"/>
        </pc:sldMkLst>
      </pc:sldChg>
      <pc:sldChg chg="del">
        <pc:chgData name="Gina Marie Giambruno" userId="92225441-41f5-42d7-9636-66673d1aa60a" providerId="ADAL" clId="{4CA8CC6A-7374-40B8-A670-E8F134080C4C}" dt="2024-08-22T11:02:33.451" v="324" actId="2696"/>
        <pc:sldMkLst>
          <pc:docMk/>
          <pc:sldMk cId="3830223039" sldId="1175"/>
        </pc:sldMkLst>
      </pc:sldChg>
      <pc:sldChg chg="del">
        <pc:chgData name="Gina Marie Giambruno" userId="92225441-41f5-42d7-9636-66673d1aa60a" providerId="ADAL" clId="{4CA8CC6A-7374-40B8-A670-E8F134080C4C}" dt="2024-08-22T11:09:43.834" v="327" actId="2696"/>
        <pc:sldMkLst>
          <pc:docMk/>
          <pc:sldMk cId="2672322940" sldId="1176"/>
        </pc:sldMkLst>
      </pc:sldChg>
      <pc:sldMasterChg chg="del delSldLayout">
        <pc:chgData name="Gina Marie Giambruno" userId="92225441-41f5-42d7-9636-66673d1aa60a" providerId="ADAL" clId="{4CA8CC6A-7374-40B8-A670-E8F134080C4C}" dt="2024-08-22T11:09:39.291" v="326" actId="2696"/>
        <pc:sldMasterMkLst>
          <pc:docMk/>
          <pc:sldMasterMk cId="331352709" sldId="2147483708"/>
        </pc:sldMasterMkLst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3375465927" sldId="2147483709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1598988478" sldId="2147483710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4191116342" sldId="2147483711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2929528102" sldId="2147483712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2441408762" sldId="2147483713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3812683277" sldId="2147483714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1180638259" sldId="2147483715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130303961" sldId="2147483716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354287871" sldId="2147483717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3750715054" sldId="2147483718"/>
          </pc:sldLayoutMkLst>
        </pc:sldLayoutChg>
        <pc:sldLayoutChg chg="del">
          <pc:chgData name="Gina Marie Giambruno" userId="92225441-41f5-42d7-9636-66673d1aa60a" providerId="ADAL" clId="{4CA8CC6A-7374-40B8-A670-E8F134080C4C}" dt="2024-08-22T11:09:39.291" v="326" actId="2696"/>
          <pc:sldLayoutMkLst>
            <pc:docMk/>
            <pc:sldMasterMk cId="331352709" sldId="2147483708"/>
            <pc:sldLayoutMk cId="1689052614" sldId="2147483719"/>
          </pc:sldLayoutMkLst>
        </pc:sldLayoutChg>
      </pc:sldMasterChg>
    </pc:docChg>
  </pc:docChgLst>
  <pc:docChgLst>
    <pc:chgData name="Gina Marie Giambruno" userId="92225441-41f5-42d7-9636-66673d1aa60a" providerId="ADAL" clId="{E4331466-E09E-4C9D-9EE4-3445C62C099C}"/>
    <pc:docChg chg="undo custSel addSld delSld modSld sldOrd delMainMaster">
      <pc:chgData name="Gina Marie Giambruno" userId="92225441-41f5-42d7-9636-66673d1aa60a" providerId="ADAL" clId="{E4331466-E09E-4C9D-9EE4-3445C62C099C}" dt="2023-10-17T23:43:25.998" v="1845"/>
      <pc:docMkLst>
        <pc:docMk/>
      </pc:docMkLst>
      <pc:sldChg chg="modSp mod">
        <pc:chgData name="Gina Marie Giambruno" userId="92225441-41f5-42d7-9636-66673d1aa60a" providerId="ADAL" clId="{E4331466-E09E-4C9D-9EE4-3445C62C099C}" dt="2023-10-17T15:38:14.511" v="7" actId="20577"/>
        <pc:sldMkLst>
          <pc:docMk/>
          <pc:sldMk cId="145395459" sldId="257"/>
        </pc:sldMkLst>
        <pc:spChg chg="mod">
          <ac:chgData name="Gina Marie Giambruno" userId="92225441-41f5-42d7-9636-66673d1aa60a" providerId="ADAL" clId="{E4331466-E09E-4C9D-9EE4-3445C62C099C}" dt="2023-10-17T15:38:14.511" v="7" actId="20577"/>
          <ac:spMkLst>
            <pc:docMk/>
            <pc:sldMk cId="145395459" sldId="257"/>
            <ac:spMk id="4" creationId="{B51AFBA6-9E7A-4591-BCAE-9B1666F6826C}"/>
          </ac:spMkLst>
        </pc:spChg>
      </pc:sldChg>
      <pc:sldChg chg="addSp delSp modSp mod">
        <pc:chgData name="Gina Marie Giambruno" userId="92225441-41f5-42d7-9636-66673d1aa60a" providerId="ADAL" clId="{E4331466-E09E-4C9D-9EE4-3445C62C099C}" dt="2023-10-17T23:40:21.694" v="1814" actId="26606"/>
        <pc:sldMkLst>
          <pc:docMk/>
          <pc:sldMk cId="1276371665" sldId="528"/>
        </pc:sldMkLst>
        <pc:spChg chg="mod">
          <ac:chgData name="Gina Marie Giambruno" userId="92225441-41f5-42d7-9636-66673d1aa60a" providerId="ADAL" clId="{E4331466-E09E-4C9D-9EE4-3445C62C099C}" dt="2023-10-17T15:38:30.967" v="17" actId="20577"/>
          <ac:spMkLst>
            <pc:docMk/>
            <pc:sldMk cId="1276371665" sldId="528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E4331466-E09E-4C9D-9EE4-3445C62C099C}" dt="2023-10-17T23:40:21.694" v="1814" actId="26606"/>
          <ac:spMkLst>
            <pc:docMk/>
            <pc:sldMk cId="1276371665" sldId="528"/>
            <ac:spMk id="3" creationId="{5CAE4B7F-0674-492E-A0B6-8D314EF81E12}"/>
          </ac:spMkLst>
        </pc:spChg>
        <pc:spChg chg="del">
          <ac:chgData name="Gina Marie Giambruno" userId="92225441-41f5-42d7-9636-66673d1aa60a" providerId="ADAL" clId="{E4331466-E09E-4C9D-9EE4-3445C62C099C}" dt="2023-10-17T23:40:21.694" v="1814" actId="26606"/>
          <ac:spMkLst>
            <pc:docMk/>
            <pc:sldMk cId="1276371665" sldId="528"/>
            <ac:spMk id="18" creationId="{C0763A76-9F1C-4FC5-82B7-DD475DA461B2}"/>
          </ac:spMkLst>
        </pc:spChg>
        <pc:spChg chg="del">
          <ac:chgData name="Gina Marie Giambruno" userId="92225441-41f5-42d7-9636-66673d1aa60a" providerId="ADAL" clId="{E4331466-E09E-4C9D-9EE4-3445C62C099C}" dt="2023-10-17T23:40:21.694" v="1814" actId="26606"/>
          <ac:spMkLst>
            <pc:docMk/>
            <pc:sldMk cId="1276371665" sldId="528"/>
            <ac:spMk id="20" creationId="{E81BF4F6-F2CF-4984-9D14-D6966D92F99F}"/>
          </ac:spMkLst>
        </pc:spChg>
        <pc:spChg chg="add">
          <ac:chgData name="Gina Marie Giambruno" userId="92225441-41f5-42d7-9636-66673d1aa60a" providerId="ADAL" clId="{E4331466-E09E-4C9D-9EE4-3445C62C099C}" dt="2023-10-17T23:40:21.694" v="1814" actId="26606"/>
          <ac:spMkLst>
            <pc:docMk/>
            <pc:sldMk cId="1276371665" sldId="528"/>
            <ac:spMk id="25" creationId="{C0763A76-9F1C-4FC5-82B7-DD475DA461B2}"/>
          </ac:spMkLst>
        </pc:spChg>
        <pc:spChg chg="add">
          <ac:chgData name="Gina Marie Giambruno" userId="92225441-41f5-42d7-9636-66673d1aa60a" providerId="ADAL" clId="{E4331466-E09E-4C9D-9EE4-3445C62C099C}" dt="2023-10-17T23:40:21.694" v="1814" actId="26606"/>
          <ac:spMkLst>
            <pc:docMk/>
            <pc:sldMk cId="1276371665" sldId="528"/>
            <ac:spMk id="27" creationId="{E81BF4F6-F2CF-4984-9D14-D6966D92F99F}"/>
          </ac:spMkLst>
        </pc:spChg>
      </pc:sldChg>
      <pc:sldChg chg="del">
        <pc:chgData name="Gina Marie Giambruno" userId="92225441-41f5-42d7-9636-66673d1aa60a" providerId="ADAL" clId="{E4331466-E09E-4C9D-9EE4-3445C62C099C}" dt="2023-10-17T18:03:53.709" v="443" actId="2696"/>
        <pc:sldMkLst>
          <pc:docMk/>
          <pc:sldMk cId="1601575962" sldId="532"/>
        </pc:sldMkLst>
      </pc:sldChg>
      <pc:sldChg chg="del">
        <pc:chgData name="Gina Marie Giambruno" userId="92225441-41f5-42d7-9636-66673d1aa60a" providerId="ADAL" clId="{E4331466-E09E-4C9D-9EE4-3445C62C099C}" dt="2023-10-17T18:04:01.638" v="445" actId="2696"/>
        <pc:sldMkLst>
          <pc:docMk/>
          <pc:sldMk cId="726033110" sldId="541"/>
        </pc:sldMkLst>
      </pc:sldChg>
      <pc:sldChg chg="del">
        <pc:chgData name="Gina Marie Giambruno" userId="92225441-41f5-42d7-9636-66673d1aa60a" providerId="ADAL" clId="{E4331466-E09E-4C9D-9EE4-3445C62C099C}" dt="2023-10-17T18:04:05.080" v="446" actId="2696"/>
        <pc:sldMkLst>
          <pc:docMk/>
          <pc:sldMk cId="3067749592" sldId="542"/>
        </pc:sldMkLst>
      </pc:sldChg>
      <pc:sldChg chg="del">
        <pc:chgData name="Gina Marie Giambruno" userId="92225441-41f5-42d7-9636-66673d1aa60a" providerId="ADAL" clId="{E4331466-E09E-4C9D-9EE4-3445C62C099C}" dt="2023-10-17T18:03:56.981" v="444" actId="2696"/>
        <pc:sldMkLst>
          <pc:docMk/>
          <pc:sldMk cId="2223289786" sldId="549"/>
        </pc:sldMkLst>
      </pc:sldChg>
      <pc:sldChg chg="addSp modSp mod">
        <pc:chgData name="Gina Marie Giambruno" userId="92225441-41f5-42d7-9636-66673d1aa60a" providerId="ADAL" clId="{E4331466-E09E-4C9D-9EE4-3445C62C099C}" dt="2023-10-17T22:59:59.984" v="1773" actId="14100"/>
        <pc:sldMkLst>
          <pc:docMk/>
          <pc:sldMk cId="4238803688" sldId="551"/>
        </pc:sldMkLst>
        <pc:spChg chg="mod">
          <ac:chgData name="Gina Marie Giambruno" userId="92225441-41f5-42d7-9636-66673d1aa60a" providerId="ADAL" clId="{E4331466-E09E-4C9D-9EE4-3445C62C099C}" dt="2023-10-17T22:46:52.824" v="1756" actId="14100"/>
          <ac:spMkLst>
            <pc:docMk/>
            <pc:sldMk cId="4238803688" sldId="551"/>
            <ac:spMk id="2" creationId="{0BACFD7B-F410-BAB8-1FF6-9628A253BD8D}"/>
          </ac:spMkLst>
        </pc:spChg>
        <pc:spChg chg="mod">
          <ac:chgData name="Gina Marie Giambruno" userId="92225441-41f5-42d7-9636-66673d1aa60a" providerId="ADAL" clId="{E4331466-E09E-4C9D-9EE4-3445C62C099C}" dt="2023-10-17T22:55:20.814" v="1770" actId="1076"/>
          <ac:spMkLst>
            <pc:docMk/>
            <pc:sldMk cId="4238803688" sldId="551"/>
            <ac:spMk id="4" creationId="{3DF86049-2D54-FBCF-74F3-DD676EE13EAF}"/>
          </ac:spMkLst>
        </pc:spChg>
        <pc:picChg chg="add mod">
          <ac:chgData name="Gina Marie Giambruno" userId="92225441-41f5-42d7-9636-66673d1aa60a" providerId="ADAL" clId="{E4331466-E09E-4C9D-9EE4-3445C62C099C}" dt="2023-10-17T22:59:59.984" v="1773" actId="14100"/>
          <ac:picMkLst>
            <pc:docMk/>
            <pc:sldMk cId="4238803688" sldId="551"/>
            <ac:picMk id="5" creationId="{F9A7C3FB-0465-FA0A-274E-E442A6709578}"/>
          </ac:picMkLst>
        </pc:picChg>
      </pc:sldChg>
      <pc:sldChg chg="addSp modSp del mod">
        <pc:chgData name="Gina Marie Giambruno" userId="92225441-41f5-42d7-9636-66673d1aa60a" providerId="ADAL" clId="{E4331466-E09E-4C9D-9EE4-3445C62C099C}" dt="2023-10-17T22:46:59.212" v="1757" actId="2696"/>
        <pc:sldMkLst>
          <pc:docMk/>
          <pc:sldMk cId="2038366355" sldId="553"/>
        </pc:sldMkLst>
        <pc:picChg chg="add mod">
          <ac:chgData name="Gina Marie Giambruno" userId="92225441-41f5-42d7-9636-66673d1aa60a" providerId="ADAL" clId="{E4331466-E09E-4C9D-9EE4-3445C62C099C}" dt="2023-10-17T22:46:01.679" v="1749" actId="1076"/>
          <ac:picMkLst>
            <pc:docMk/>
            <pc:sldMk cId="2038366355" sldId="553"/>
            <ac:picMk id="5" creationId="{259AE79F-E229-E600-1288-1BE79CFCACCC}"/>
          </ac:picMkLst>
        </pc:picChg>
      </pc:sldChg>
      <pc:sldChg chg="del">
        <pc:chgData name="Gina Marie Giambruno" userId="92225441-41f5-42d7-9636-66673d1aa60a" providerId="ADAL" clId="{E4331466-E09E-4C9D-9EE4-3445C62C099C}" dt="2023-10-17T18:04:07.715" v="447" actId="2696"/>
        <pc:sldMkLst>
          <pc:docMk/>
          <pc:sldMk cId="1433986011" sldId="554"/>
        </pc:sldMkLst>
      </pc:sldChg>
      <pc:sldChg chg="del">
        <pc:chgData name="Gina Marie Giambruno" userId="92225441-41f5-42d7-9636-66673d1aa60a" providerId="ADAL" clId="{E4331466-E09E-4C9D-9EE4-3445C62C099C}" dt="2023-10-17T18:04:43.944" v="448" actId="2696"/>
        <pc:sldMkLst>
          <pc:docMk/>
          <pc:sldMk cId="3422963535" sldId="555"/>
        </pc:sldMkLst>
      </pc:sldChg>
      <pc:sldChg chg="del">
        <pc:chgData name="Gina Marie Giambruno" userId="92225441-41f5-42d7-9636-66673d1aa60a" providerId="ADAL" clId="{E4331466-E09E-4C9D-9EE4-3445C62C099C}" dt="2023-10-17T18:02:52.463" v="437" actId="2696"/>
        <pc:sldMkLst>
          <pc:docMk/>
          <pc:sldMk cId="382736800" sldId="559"/>
        </pc:sldMkLst>
      </pc:sldChg>
      <pc:sldChg chg="del">
        <pc:chgData name="Gina Marie Giambruno" userId="92225441-41f5-42d7-9636-66673d1aa60a" providerId="ADAL" clId="{E4331466-E09E-4C9D-9EE4-3445C62C099C}" dt="2023-10-17T18:02:59.166" v="438" actId="2696"/>
        <pc:sldMkLst>
          <pc:docMk/>
          <pc:sldMk cId="230155881" sldId="560"/>
        </pc:sldMkLst>
      </pc:sldChg>
      <pc:sldChg chg="del">
        <pc:chgData name="Gina Marie Giambruno" userId="92225441-41f5-42d7-9636-66673d1aa60a" providerId="ADAL" clId="{E4331466-E09E-4C9D-9EE4-3445C62C099C}" dt="2023-10-17T18:03:35.170" v="439" actId="2696"/>
        <pc:sldMkLst>
          <pc:docMk/>
          <pc:sldMk cId="3809518605" sldId="561"/>
        </pc:sldMkLst>
      </pc:sldChg>
      <pc:sldChg chg="del">
        <pc:chgData name="Gina Marie Giambruno" userId="92225441-41f5-42d7-9636-66673d1aa60a" providerId="ADAL" clId="{E4331466-E09E-4C9D-9EE4-3445C62C099C}" dt="2023-10-17T18:03:38.225" v="440" actId="2696"/>
        <pc:sldMkLst>
          <pc:docMk/>
          <pc:sldMk cId="4121028407" sldId="562"/>
        </pc:sldMkLst>
      </pc:sldChg>
      <pc:sldChg chg="del">
        <pc:chgData name="Gina Marie Giambruno" userId="92225441-41f5-42d7-9636-66673d1aa60a" providerId="ADAL" clId="{E4331466-E09E-4C9D-9EE4-3445C62C099C}" dt="2023-10-17T18:03:40.762" v="441" actId="2696"/>
        <pc:sldMkLst>
          <pc:docMk/>
          <pc:sldMk cId="4246147883" sldId="563"/>
        </pc:sldMkLst>
      </pc:sldChg>
      <pc:sldChg chg="del">
        <pc:chgData name="Gina Marie Giambruno" userId="92225441-41f5-42d7-9636-66673d1aa60a" providerId="ADAL" clId="{E4331466-E09E-4C9D-9EE4-3445C62C099C}" dt="2023-10-17T18:03:43.168" v="442" actId="2696"/>
        <pc:sldMkLst>
          <pc:docMk/>
          <pc:sldMk cId="4109877339" sldId="564"/>
        </pc:sldMkLst>
      </pc:sldChg>
      <pc:sldChg chg="modSp new mod">
        <pc:chgData name="Gina Marie Giambruno" userId="92225441-41f5-42d7-9636-66673d1aa60a" providerId="ADAL" clId="{E4331466-E09E-4C9D-9EE4-3445C62C099C}" dt="2023-10-17T20:56:51.063" v="593" actId="20577"/>
        <pc:sldMkLst>
          <pc:docMk/>
          <pc:sldMk cId="1901236954" sldId="565"/>
        </pc:sldMkLst>
        <pc:spChg chg="mod">
          <ac:chgData name="Gina Marie Giambruno" userId="92225441-41f5-42d7-9636-66673d1aa60a" providerId="ADAL" clId="{E4331466-E09E-4C9D-9EE4-3445C62C099C}" dt="2023-10-17T20:56:51.063" v="593" actId="20577"/>
          <ac:spMkLst>
            <pc:docMk/>
            <pc:sldMk cId="1901236954" sldId="565"/>
            <ac:spMk id="2" creationId="{BEBD7515-2E40-844B-12EF-324D12B1459F}"/>
          </ac:spMkLst>
        </pc:spChg>
      </pc:sldChg>
      <pc:sldChg chg="addSp delSp modSp new mod ord setBg">
        <pc:chgData name="Gina Marie Giambruno" userId="92225441-41f5-42d7-9636-66673d1aa60a" providerId="ADAL" clId="{E4331466-E09E-4C9D-9EE4-3445C62C099C}" dt="2023-10-17T23:43:02.540" v="1837"/>
        <pc:sldMkLst>
          <pc:docMk/>
          <pc:sldMk cId="2305179658" sldId="566"/>
        </pc:sldMkLst>
        <pc:spChg chg="add del mod">
          <ac:chgData name="Gina Marie Giambruno" userId="92225441-41f5-42d7-9636-66673d1aa60a" providerId="ADAL" clId="{E4331466-E09E-4C9D-9EE4-3445C62C099C}" dt="2023-10-17T21:23:01.946" v="667" actId="26606"/>
          <ac:spMkLst>
            <pc:docMk/>
            <pc:sldMk cId="2305179658" sldId="566"/>
            <ac:spMk id="2" creationId="{81D72766-CB3E-4087-2395-E7C9E942DEB3}"/>
          </ac:spMkLst>
        </pc:spChg>
        <pc:spChg chg="del">
          <ac:chgData name="Gina Marie Giambruno" userId="92225441-41f5-42d7-9636-66673d1aa60a" providerId="ADAL" clId="{E4331466-E09E-4C9D-9EE4-3445C62C099C}" dt="2023-10-17T21:23:01.946" v="667" actId="26606"/>
          <ac:spMkLst>
            <pc:docMk/>
            <pc:sldMk cId="2305179658" sldId="566"/>
            <ac:spMk id="3" creationId="{971B0802-D7A2-262F-C31B-37AAD7AC8094}"/>
          </ac:spMkLst>
        </pc:spChg>
        <pc:spChg chg="add del mod">
          <ac:chgData name="Gina Marie Giambruno" userId="92225441-41f5-42d7-9636-66673d1aa60a" providerId="ADAL" clId="{E4331466-E09E-4C9D-9EE4-3445C62C099C}" dt="2023-10-17T21:27:06.925" v="672"/>
          <ac:spMkLst>
            <pc:docMk/>
            <pc:sldMk cId="2305179658" sldId="566"/>
            <ac:spMk id="4" creationId="{EB493926-723C-8E5B-4DA2-71247FDEE874}"/>
          </ac:spMkLst>
        </pc:spChg>
        <pc:spChg chg="add del mod">
          <ac:chgData name="Gina Marie Giambruno" userId="92225441-41f5-42d7-9636-66673d1aa60a" providerId="ADAL" clId="{E4331466-E09E-4C9D-9EE4-3445C62C099C}" dt="2023-10-17T21:27:22.954" v="676"/>
          <ac:spMkLst>
            <pc:docMk/>
            <pc:sldMk cId="2305179658" sldId="566"/>
            <ac:spMk id="5" creationId="{2AB7E0AA-CAA1-BD63-9F55-3B3E1674B94C}"/>
          </ac:spMkLst>
        </pc:spChg>
        <pc:spChg chg="add mod">
          <ac:chgData name="Gina Marie Giambruno" userId="92225441-41f5-42d7-9636-66673d1aa60a" providerId="ADAL" clId="{E4331466-E09E-4C9D-9EE4-3445C62C099C}" dt="2023-10-17T21:30:28.933" v="771" actId="255"/>
          <ac:spMkLst>
            <pc:docMk/>
            <pc:sldMk cId="2305179658" sldId="566"/>
            <ac:spMk id="8" creationId="{65893857-6E37-DA6D-6112-69B9F52BEDCF}"/>
          </ac:spMkLst>
        </pc:spChg>
        <pc:spChg chg="add">
          <ac:chgData name="Gina Marie Giambruno" userId="92225441-41f5-42d7-9636-66673d1aa60a" providerId="ADAL" clId="{E4331466-E09E-4C9D-9EE4-3445C62C099C}" dt="2023-10-17T21:27:18.739" v="674" actId="26606"/>
          <ac:spMkLst>
            <pc:docMk/>
            <pc:sldMk cId="2305179658" sldId="566"/>
            <ac:spMk id="12" creationId="{69D184B2-2226-4E31-BCCB-444330767440}"/>
          </ac:spMkLst>
        </pc:spChg>
        <pc:spChg chg="add">
          <ac:chgData name="Gina Marie Giambruno" userId="92225441-41f5-42d7-9636-66673d1aa60a" providerId="ADAL" clId="{E4331466-E09E-4C9D-9EE4-3445C62C099C}" dt="2023-10-17T21:27:18.739" v="674" actId="26606"/>
          <ac:spMkLst>
            <pc:docMk/>
            <pc:sldMk cId="2305179658" sldId="566"/>
            <ac:spMk id="14" creationId="{1AC4D4E3-486A-464A-8EC8-D44881097267}"/>
          </ac:spMkLst>
        </pc:spChg>
        <pc:spChg chg="add">
          <ac:chgData name="Gina Marie Giambruno" userId="92225441-41f5-42d7-9636-66673d1aa60a" providerId="ADAL" clId="{E4331466-E09E-4C9D-9EE4-3445C62C099C}" dt="2023-10-17T21:27:18.739" v="674" actId="26606"/>
          <ac:spMkLst>
            <pc:docMk/>
            <pc:sldMk cId="2305179658" sldId="566"/>
            <ac:spMk id="16" creationId="{864DE13E-58EB-4475-B79C-0D4FC651239B}"/>
          </ac:spMkLst>
        </pc:spChg>
        <pc:picChg chg="add mod">
          <ac:chgData name="Gina Marie Giambruno" userId="92225441-41f5-42d7-9636-66673d1aa60a" providerId="ADAL" clId="{E4331466-E09E-4C9D-9EE4-3445C62C099C}" dt="2023-10-17T21:27:26.809" v="677" actId="1076"/>
          <ac:picMkLst>
            <pc:docMk/>
            <pc:sldMk cId="2305179658" sldId="566"/>
            <ac:picMk id="7" creationId="{8AB81EDD-C435-6626-CC94-72E04EF2F608}"/>
          </ac:picMkLst>
        </pc:picChg>
        <pc:picChg chg="add del mod">
          <ac:chgData name="Gina Marie Giambruno" userId="92225441-41f5-42d7-9636-66673d1aa60a" providerId="ADAL" clId="{E4331466-E09E-4C9D-9EE4-3445C62C099C}" dt="2023-10-17T21:23:20.909" v="670" actId="21"/>
          <ac:picMkLst>
            <pc:docMk/>
            <pc:sldMk cId="2305179658" sldId="566"/>
            <ac:picMk id="1026" creationId="{04E6BB63-8B93-78F8-572D-6DD7C74DC28F}"/>
          </ac:picMkLst>
        </pc:picChg>
      </pc:sldChg>
      <pc:sldChg chg="del">
        <pc:chgData name="Gina Marie Giambruno" userId="92225441-41f5-42d7-9636-66673d1aa60a" providerId="ADAL" clId="{E4331466-E09E-4C9D-9EE4-3445C62C099C}" dt="2023-10-17T16:27:17.855" v="295" actId="2696"/>
        <pc:sldMkLst>
          <pc:docMk/>
          <pc:sldMk cId="3873618987" sldId="566"/>
        </pc:sldMkLst>
      </pc:sldChg>
      <pc:sldChg chg="addSp delSp modSp new mod ord">
        <pc:chgData name="Gina Marie Giambruno" userId="92225441-41f5-42d7-9636-66673d1aa60a" providerId="ADAL" clId="{E4331466-E09E-4C9D-9EE4-3445C62C099C}" dt="2023-10-17T23:43:06.487" v="1839"/>
        <pc:sldMkLst>
          <pc:docMk/>
          <pc:sldMk cId="928798471" sldId="567"/>
        </pc:sldMkLst>
        <pc:spChg chg="mod">
          <ac:chgData name="Gina Marie Giambruno" userId="92225441-41f5-42d7-9636-66673d1aa60a" providerId="ADAL" clId="{E4331466-E09E-4C9D-9EE4-3445C62C099C}" dt="2023-10-17T21:33:12.102" v="801" actId="1076"/>
          <ac:spMkLst>
            <pc:docMk/>
            <pc:sldMk cId="928798471" sldId="567"/>
            <ac:spMk id="2" creationId="{65C1973A-4A99-C1CD-27F4-C70A43080D20}"/>
          </ac:spMkLst>
        </pc:spChg>
        <pc:spChg chg="del mod">
          <ac:chgData name="Gina Marie Giambruno" userId="92225441-41f5-42d7-9636-66673d1aa60a" providerId="ADAL" clId="{E4331466-E09E-4C9D-9EE4-3445C62C099C}" dt="2023-10-17T21:35:25.883" v="805" actId="22"/>
          <ac:spMkLst>
            <pc:docMk/>
            <pc:sldMk cId="928798471" sldId="567"/>
            <ac:spMk id="3" creationId="{03E4DBA6-A4C4-0CDC-1C03-3463956F3963}"/>
          </ac:spMkLst>
        </pc:spChg>
        <pc:picChg chg="add mod ord">
          <ac:chgData name="Gina Marie Giambruno" userId="92225441-41f5-42d7-9636-66673d1aa60a" providerId="ADAL" clId="{E4331466-E09E-4C9D-9EE4-3445C62C099C}" dt="2023-10-17T21:35:30.835" v="806" actId="14100"/>
          <ac:picMkLst>
            <pc:docMk/>
            <pc:sldMk cId="928798471" sldId="567"/>
            <ac:picMk id="5" creationId="{51904B85-1B9C-F941-745F-A6E808819F72}"/>
          </ac:picMkLst>
        </pc:picChg>
        <pc:picChg chg="add mod">
          <ac:chgData name="Gina Marie Giambruno" userId="92225441-41f5-42d7-9636-66673d1aa60a" providerId="ADAL" clId="{E4331466-E09E-4C9D-9EE4-3445C62C099C}" dt="2023-10-17T21:34:04.262" v="803" actId="1076"/>
          <ac:picMkLst>
            <pc:docMk/>
            <pc:sldMk cId="928798471" sldId="567"/>
            <ac:picMk id="2050" creationId="{0A22BC87-7FCC-D4E8-45AE-B4F5A87325A0}"/>
          </ac:picMkLst>
        </pc:picChg>
      </pc:sldChg>
      <pc:sldChg chg="del">
        <pc:chgData name="Gina Marie Giambruno" userId="92225441-41f5-42d7-9636-66673d1aa60a" providerId="ADAL" clId="{E4331466-E09E-4C9D-9EE4-3445C62C099C}" dt="2023-10-17T15:38:22.013" v="9" actId="2696"/>
        <pc:sldMkLst>
          <pc:docMk/>
          <pc:sldMk cId="933411674" sldId="568"/>
        </pc:sldMkLst>
      </pc:sldChg>
      <pc:sldChg chg="addSp delSp modSp new mod ord setBg">
        <pc:chgData name="Gina Marie Giambruno" userId="92225441-41f5-42d7-9636-66673d1aa60a" providerId="ADAL" clId="{E4331466-E09E-4C9D-9EE4-3445C62C099C}" dt="2023-10-17T23:43:19.038" v="1841"/>
        <pc:sldMkLst>
          <pc:docMk/>
          <pc:sldMk cId="2593660902" sldId="568"/>
        </pc:sldMkLst>
        <pc:spChg chg="mod ord">
          <ac:chgData name="Gina Marie Giambruno" userId="92225441-41f5-42d7-9636-66673d1aa60a" providerId="ADAL" clId="{E4331466-E09E-4C9D-9EE4-3445C62C099C}" dt="2023-10-17T21:51:45.015" v="1523" actId="26606"/>
          <ac:spMkLst>
            <pc:docMk/>
            <pc:sldMk cId="2593660902" sldId="568"/>
            <ac:spMk id="2" creationId="{7AA3CC41-D9C1-D08C-20D2-06B175E46C4F}"/>
          </ac:spMkLst>
        </pc:spChg>
        <pc:spChg chg="del">
          <ac:chgData name="Gina Marie Giambruno" userId="92225441-41f5-42d7-9636-66673d1aa60a" providerId="ADAL" clId="{E4331466-E09E-4C9D-9EE4-3445C62C099C}" dt="2023-10-17T21:39:13.383" v="822" actId="931"/>
          <ac:spMkLst>
            <pc:docMk/>
            <pc:sldMk cId="2593660902" sldId="568"/>
            <ac:spMk id="3" creationId="{2093160F-EEAA-9F5F-54EB-D3F3E11BE6E0}"/>
          </ac:spMkLst>
        </pc:spChg>
        <pc:spChg chg="add del mod">
          <ac:chgData name="Gina Marie Giambruno" userId="92225441-41f5-42d7-9636-66673d1aa60a" providerId="ADAL" clId="{E4331466-E09E-4C9D-9EE4-3445C62C099C}" dt="2023-10-17T21:39:20.110" v="823" actId="21"/>
          <ac:spMkLst>
            <pc:docMk/>
            <pc:sldMk cId="2593660902" sldId="568"/>
            <ac:spMk id="6" creationId="{B4263FEB-576A-8110-49DB-7ED83F000FBD}"/>
          </ac:spMkLst>
        </pc:spChg>
        <pc:spChg chg="add">
          <ac:chgData name="Gina Marie Giambruno" userId="92225441-41f5-42d7-9636-66673d1aa60a" providerId="ADAL" clId="{E4331466-E09E-4C9D-9EE4-3445C62C099C}" dt="2023-10-17T21:51:45.015" v="1523" actId="26606"/>
          <ac:spMkLst>
            <pc:docMk/>
            <pc:sldMk cId="2593660902" sldId="568"/>
            <ac:spMk id="10" creationId="{37C89E4B-3C9F-44B9-8B86-D9E3D112D8EC}"/>
          </ac:spMkLst>
        </pc:spChg>
        <pc:picChg chg="add mod">
          <ac:chgData name="Gina Marie Giambruno" userId="92225441-41f5-42d7-9636-66673d1aa60a" providerId="ADAL" clId="{E4331466-E09E-4C9D-9EE4-3445C62C099C}" dt="2023-10-17T21:51:45.015" v="1523" actId="26606"/>
          <ac:picMkLst>
            <pc:docMk/>
            <pc:sldMk cId="2593660902" sldId="568"/>
            <ac:picMk id="5" creationId="{37A484AA-ABF3-8E7C-51C1-D11E0DBB2FBE}"/>
          </ac:picMkLst>
        </pc:picChg>
        <pc:cxnChg chg="add">
          <ac:chgData name="Gina Marie Giambruno" userId="92225441-41f5-42d7-9636-66673d1aa60a" providerId="ADAL" clId="{E4331466-E09E-4C9D-9EE4-3445C62C099C}" dt="2023-10-17T21:51:45.015" v="1523" actId="26606"/>
          <ac:cxnSpMkLst>
            <pc:docMk/>
            <pc:sldMk cId="2593660902" sldId="568"/>
            <ac:cxnSpMk id="12" creationId="{AA2EAA10-076F-46BD-8F0F-B9A2FB77A85C}"/>
          </ac:cxnSpMkLst>
        </pc:cxnChg>
        <pc:cxnChg chg="add">
          <ac:chgData name="Gina Marie Giambruno" userId="92225441-41f5-42d7-9636-66673d1aa60a" providerId="ADAL" clId="{E4331466-E09E-4C9D-9EE4-3445C62C099C}" dt="2023-10-17T21:51:45.015" v="1523" actId="26606"/>
          <ac:cxnSpMkLst>
            <pc:docMk/>
            <pc:sldMk cId="2593660902" sldId="568"/>
            <ac:cxnSpMk id="14" creationId="{D891E407-403B-4764-86C9-33A56D3BCAA3}"/>
          </ac:cxnSpMkLst>
        </pc:cxnChg>
      </pc:sldChg>
      <pc:sldChg chg="addSp delSp modSp new mod ord">
        <pc:chgData name="Gina Marie Giambruno" userId="92225441-41f5-42d7-9636-66673d1aa60a" providerId="ADAL" clId="{E4331466-E09E-4C9D-9EE4-3445C62C099C}" dt="2023-10-17T23:43:25.998" v="1845"/>
        <pc:sldMkLst>
          <pc:docMk/>
          <pc:sldMk cId="1431789484" sldId="569"/>
        </pc:sldMkLst>
        <pc:spChg chg="mod">
          <ac:chgData name="Gina Marie Giambruno" userId="92225441-41f5-42d7-9636-66673d1aa60a" providerId="ADAL" clId="{E4331466-E09E-4C9D-9EE4-3445C62C099C}" dt="2023-10-17T21:41:30.504" v="969" actId="20577"/>
          <ac:spMkLst>
            <pc:docMk/>
            <pc:sldMk cId="1431789484" sldId="569"/>
            <ac:spMk id="2" creationId="{9F49C03A-0887-C8FB-7CC3-0C56043BB140}"/>
          </ac:spMkLst>
        </pc:spChg>
        <pc:spChg chg="mod">
          <ac:chgData name="Gina Marie Giambruno" userId="92225441-41f5-42d7-9636-66673d1aa60a" providerId="ADAL" clId="{E4331466-E09E-4C9D-9EE4-3445C62C099C}" dt="2023-10-17T21:47:12.669" v="1093" actId="20577"/>
          <ac:spMkLst>
            <pc:docMk/>
            <pc:sldMk cId="1431789484" sldId="569"/>
            <ac:spMk id="3" creationId="{2714A25D-778D-9167-B410-948CE407E8FE}"/>
          </ac:spMkLst>
        </pc:spChg>
        <pc:spChg chg="add del mod">
          <ac:chgData name="Gina Marie Giambruno" userId="92225441-41f5-42d7-9636-66673d1aa60a" providerId="ADAL" clId="{E4331466-E09E-4C9D-9EE4-3445C62C099C}" dt="2023-10-17T21:42:30.166" v="974" actId="21"/>
          <ac:spMkLst>
            <pc:docMk/>
            <pc:sldMk cId="1431789484" sldId="569"/>
            <ac:spMk id="6" creationId="{748B6895-115E-CB5F-E8F4-DF8C06DC8E01}"/>
          </ac:spMkLst>
        </pc:spChg>
        <pc:picChg chg="add del mod">
          <ac:chgData name="Gina Marie Giambruno" userId="92225441-41f5-42d7-9636-66673d1aa60a" providerId="ADAL" clId="{E4331466-E09E-4C9D-9EE4-3445C62C099C}" dt="2023-10-17T21:42:24.150" v="973" actId="21"/>
          <ac:picMkLst>
            <pc:docMk/>
            <pc:sldMk cId="1431789484" sldId="569"/>
            <ac:picMk id="5" creationId="{1FB9EE2E-5765-47ED-291B-52536011EC73}"/>
          </ac:picMkLst>
        </pc:picChg>
      </pc:sldChg>
      <pc:sldChg chg="del">
        <pc:chgData name="Gina Marie Giambruno" userId="92225441-41f5-42d7-9636-66673d1aa60a" providerId="ADAL" clId="{E4331466-E09E-4C9D-9EE4-3445C62C099C}" dt="2023-10-17T15:38:19.391" v="8" actId="2696"/>
        <pc:sldMkLst>
          <pc:docMk/>
          <pc:sldMk cId="2267632981" sldId="569"/>
        </pc:sldMkLst>
      </pc:sldChg>
      <pc:sldChg chg="modSp new mod ord">
        <pc:chgData name="Gina Marie Giambruno" userId="92225441-41f5-42d7-9636-66673d1aa60a" providerId="ADAL" clId="{E4331466-E09E-4C9D-9EE4-3445C62C099C}" dt="2023-10-17T23:43:23.990" v="1843"/>
        <pc:sldMkLst>
          <pc:docMk/>
          <pc:sldMk cId="38221667" sldId="570"/>
        </pc:sldMkLst>
        <pc:spChg chg="mod">
          <ac:chgData name="Gina Marie Giambruno" userId="92225441-41f5-42d7-9636-66673d1aa60a" providerId="ADAL" clId="{E4331466-E09E-4C9D-9EE4-3445C62C099C}" dt="2023-10-17T21:47:44.867" v="1118" actId="20577"/>
          <ac:spMkLst>
            <pc:docMk/>
            <pc:sldMk cId="38221667" sldId="570"/>
            <ac:spMk id="2" creationId="{B2144CBB-3471-EFD6-92CD-33C71414FA88}"/>
          </ac:spMkLst>
        </pc:spChg>
        <pc:spChg chg="mod">
          <ac:chgData name="Gina Marie Giambruno" userId="92225441-41f5-42d7-9636-66673d1aa60a" providerId="ADAL" clId="{E4331466-E09E-4C9D-9EE4-3445C62C099C}" dt="2023-10-17T22:32:49.120" v="1716" actId="20577"/>
          <ac:spMkLst>
            <pc:docMk/>
            <pc:sldMk cId="38221667" sldId="570"/>
            <ac:spMk id="3" creationId="{D9F211D8-5CE9-5C58-9AF8-231FF5033D0D}"/>
          </ac:spMkLst>
        </pc:spChg>
      </pc:sldChg>
      <pc:sldChg chg="addSp delSp modSp new mod setBg addAnim setClrOvrMap">
        <pc:chgData name="Gina Marie Giambruno" userId="92225441-41f5-42d7-9636-66673d1aa60a" providerId="ADAL" clId="{E4331466-E09E-4C9D-9EE4-3445C62C099C}" dt="2023-10-17T23:42:17.752" v="1835"/>
        <pc:sldMkLst>
          <pc:docMk/>
          <pc:sldMk cId="3149428076" sldId="571"/>
        </pc:sldMkLst>
        <pc:spChg chg="mod">
          <ac:chgData name="Gina Marie Giambruno" userId="92225441-41f5-42d7-9636-66673d1aa60a" providerId="ADAL" clId="{E4331466-E09E-4C9D-9EE4-3445C62C099C}" dt="2023-10-17T23:42:17.746" v="1834" actId="26606"/>
          <ac:spMkLst>
            <pc:docMk/>
            <pc:sldMk cId="3149428076" sldId="571"/>
            <ac:spMk id="2" creationId="{4E41285F-329A-CCE0-43AE-E77A081F5299}"/>
          </ac:spMkLst>
        </pc:spChg>
        <pc:spChg chg="del">
          <ac:chgData name="Gina Marie Giambruno" userId="92225441-41f5-42d7-9636-66673d1aa60a" providerId="ADAL" clId="{E4331466-E09E-4C9D-9EE4-3445C62C099C}" dt="2023-10-17T23:40:39.407" v="1815" actId="26606"/>
          <ac:spMkLst>
            <pc:docMk/>
            <pc:sldMk cId="3149428076" sldId="571"/>
            <ac:spMk id="3" creationId="{95AB8412-3E0A-BF75-856A-5338C3201A05}"/>
          </ac:spMkLst>
        </pc:spChg>
        <pc:spChg chg="add del">
          <ac:chgData name="Gina Marie Giambruno" userId="92225441-41f5-42d7-9636-66673d1aa60a" providerId="ADAL" clId="{E4331466-E09E-4C9D-9EE4-3445C62C099C}" dt="2023-10-17T23:42:17.746" v="1834" actId="26606"/>
          <ac:spMkLst>
            <pc:docMk/>
            <pc:sldMk cId="3149428076" sldId="571"/>
            <ac:spMk id="9" creationId="{B874FC77-B1AD-4469-830E-1F1D54FBB452}"/>
          </ac:spMkLst>
        </pc:spChg>
        <pc:spChg chg="add del">
          <ac:chgData name="Gina Marie Giambruno" userId="92225441-41f5-42d7-9636-66673d1aa60a" providerId="ADAL" clId="{E4331466-E09E-4C9D-9EE4-3445C62C099C}" dt="2023-10-17T23:42:17.746" v="1834" actId="26606"/>
          <ac:spMkLst>
            <pc:docMk/>
            <pc:sldMk cId="3149428076" sldId="571"/>
            <ac:spMk id="11" creationId="{F489C2E0-4895-4B72-85EA-7EE9FAFFDC7E}"/>
          </ac:spMkLst>
        </pc:spChg>
        <pc:spChg chg="add del">
          <ac:chgData name="Gina Marie Giambruno" userId="92225441-41f5-42d7-9636-66673d1aa60a" providerId="ADAL" clId="{E4331466-E09E-4C9D-9EE4-3445C62C099C}" dt="2023-10-17T23:42:17.732" v="1833" actId="26606"/>
          <ac:spMkLst>
            <pc:docMk/>
            <pc:sldMk cId="3149428076" sldId="571"/>
            <ac:spMk id="16" creationId="{71B2258F-86CA-4D4D-8270-BC05FCDEBFB3}"/>
          </ac:spMkLst>
        </pc:spChg>
        <pc:spChg chg="add">
          <ac:chgData name="Gina Marie Giambruno" userId="92225441-41f5-42d7-9636-66673d1aa60a" providerId="ADAL" clId="{E4331466-E09E-4C9D-9EE4-3445C62C099C}" dt="2023-10-17T23:42:17.746" v="1834" actId="26606"/>
          <ac:spMkLst>
            <pc:docMk/>
            <pc:sldMk cId="3149428076" sldId="571"/>
            <ac:spMk id="18" creationId="{9F6380B4-6A1C-481E-8408-B4E6C75B9B81}"/>
          </ac:spMkLst>
        </pc:spChg>
        <pc:spChg chg="add">
          <ac:chgData name="Gina Marie Giambruno" userId="92225441-41f5-42d7-9636-66673d1aa60a" providerId="ADAL" clId="{E4331466-E09E-4C9D-9EE4-3445C62C099C}" dt="2023-10-17T23:42:17.746" v="1834" actId="26606"/>
          <ac:spMkLst>
            <pc:docMk/>
            <pc:sldMk cId="3149428076" sldId="571"/>
            <ac:spMk id="19" creationId="{657F69E0-C4B0-4BEC-A689-4F8D877F05D4}"/>
          </ac:spMkLst>
        </pc:spChg>
        <pc:picChg chg="add mod">
          <ac:chgData name="Gina Marie Giambruno" userId="92225441-41f5-42d7-9636-66673d1aa60a" providerId="ADAL" clId="{E4331466-E09E-4C9D-9EE4-3445C62C099C}" dt="2023-10-17T23:42:17.746" v="1834" actId="26606"/>
          <ac:picMkLst>
            <pc:docMk/>
            <pc:sldMk cId="3149428076" sldId="571"/>
            <ac:picMk id="5" creationId="{68E2E949-C489-8278-E38C-62CC85E6EAD8}"/>
          </ac:picMkLst>
        </pc:picChg>
      </pc:sldChg>
      <pc:sldMasterChg chg="del delSldLayout">
        <pc:chgData name="Gina Marie Giambruno" userId="92225441-41f5-42d7-9636-66673d1aa60a" providerId="ADAL" clId="{E4331466-E09E-4C9D-9EE4-3445C62C099C}" dt="2023-10-17T18:04:43.944" v="448" actId="2696"/>
        <pc:sldMasterMkLst>
          <pc:docMk/>
          <pc:sldMasterMk cId="3215196496" sldId="2147483698"/>
        </pc:sldMasterMkLst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3148656099" sldId="2147483699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3848287628" sldId="2147483700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391799900" sldId="2147483701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3414820919" sldId="2147483702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1870115113" sldId="2147483703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319173104" sldId="2147483704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2519173789" sldId="2147483705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2262884619" sldId="2147483706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3547190949" sldId="2147483707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3932281215" sldId="2147483708"/>
          </pc:sldLayoutMkLst>
        </pc:sldLayoutChg>
        <pc:sldLayoutChg chg="del">
          <pc:chgData name="Gina Marie Giambruno" userId="92225441-41f5-42d7-9636-66673d1aa60a" providerId="ADAL" clId="{E4331466-E09E-4C9D-9EE4-3445C62C099C}" dt="2023-10-17T18:04:43.944" v="448" actId="2696"/>
          <pc:sldLayoutMkLst>
            <pc:docMk/>
            <pc:sldMasterMk cId="3215196496" sldId="2147483698"/>
            <pc:sldLayoutMk cId="1864703637" sldId="2147483709"/>
          </pc:sldLayoutMkLst>
        </pc:sldLayoutChg>
      </pc:sldMasterChg>
      <pc:sldMasterChg chg="del delSldLayout">
        <pc:chgData name="Gina Marie Giambruno" userId="92225441-41f5-42d7-9636-66673d1aa60a" providerId="ADAL" clId="{E4331466-E09E-4C9D-9EE4-3445C62C099C}" dt="2023-10-17T18:04:05.080" v="446" actId="2696"/>
        <pc:sldMasterMkLst>
          <pc:docMk/>
          <pc:sldMasterMk cId="741480206" sldId="2147483763"/>
        </pc:sldMasterMkLst>
        <pc:sldLayoutChg chg="del">
          <pc:chgData name="Gina Marie Giambruno" userId="92225441-41f5-42d7-9636-66673d1aa60a" providerId="ADAL" clId="{E4331466-E09E-4C9D-9EE4-3445C62C099C}" dt="2023-10-17T18:04:05.080" v="446" actId="2696"/>
          <pc:sldLayoutMkLst>
            <pc:docMk/>
            <pc:sldMasterMk cId="741480206" sldId="2147483763"/>
            <pc:sldLayoutMk cId="2443341919" sldId="2147483764"/>
          </pc:sldLayoutMkLst>
        </pc:sldLayoutChg>
        <pc:sldLayoutChg chg="del">
          <pc:chgData name="Gina Marie Giambruno" userId="92225441-41f5-42d7-9636-66673d1aa60a" providerId="ADAL" clId="{E4331466-E09E-4C9D-9EE4-3445C62C099C}" dt="2023-10-17T18:04:05.080" v="446" actId="2696"/>
          <pc:sldLayoutMkLst>
            <pc:docMk/>
            <pc:sldMasterMk cId="741480206" sldId="2147483763"/>
            <pc:sldLayoutMk cId="2177830917" sldId="2147483765"/>
          </pc:sldLayoutMkLst>
        </pc:sldLayoutChg>
        <pc:sldLayoutChg chg="del">
          <pc:chgData name="Gina Marie Giambruno" userId="92225441-41f5-42d7-9636-66673d1aa60a" providerId="ADAL" clId="{E4331466-E09E-4C9D-9EE4-3445C62C099C}" dt="2023-10-17T18:04:05.080" v="446" actId="2696"/>
          <pc:sldLayoutMkLst>
            <pc:docMk/>
            <pc:sldMasterMk cId="741480206" sldId="2147483763"/>
            <pc:sldLayoutMk cId="3436601511" sldId="2147483766"/>
          </pc:sldLayoutMkLst>
        </pc:sldLayoutChg>
        <pc:sldLayoutChg chg="del">
          <pc:chgData name="Gina Marie Giambruno" userId="92225441-41f5-42d7-9636-66673d1aa60a" providerId="ADAL" clId="{E4331466-E09E-4C9D-9EE4-3445C62C099C}" dt="2023-10-17T18:04:05.080" v="446" actId="2696"/>
          <pc:sldLayoutMkLst>
            <pc:docMk/>
            <pc:sldMasterMk cId="741480206" sldId="2147483763"/>
            <pc:sldLayoutMk cId="2507914827" sldId="2147483767"/>
          </pc:sldLayoutMkLst>
        </pc:sldLayoutChg>
        <pc:sldLayoutChg chg="del">
          <pc:chgData name="Gina Marie Giambruno" userId="92225441-41f5-42d7-9636-66673d1aa60a" providerId="ADAL" clId="{E4331466-E09E-4C9D-9EE4-3445C62C099C}" dt="2023-10-17T18:04:05.080" v="446" actId="2696"/>
          <pc:sldLayoutMkLst>
            <pc:docMk/>
            <pc:sldMasterMk cId="741480206" sldId="2147483763"/>
            <pc:sldLayoutMk cId="494038243" sldId="2147483768"/>
          </pc:sldLayoutMkLst>
        </pc:sldLayoutChg>
      </pc:sldMasterChg>
      <pc:sldMasterChg chg="del delSldLayout">
        <pc:chgData name="Gina Marie Giambruno" userId="92225441-41f5-42d7-9636-66673d1aa60a" providerId="ADAL" clId="{E4331466-E09E-4C9D-9EE4-3445C62C099C}" dt="2023-10-17T18:03:56.981" v="444" actId="2696"/>
        <pc:sldMasterMkLst>
          <pc:docMk/>
          <pc:sldMasterMk cId="1633297655" sldId="2147483769"/>
        </pc:sldMasterMkLst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491063723" sldId="2147483770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1737059171" sldId="2147483771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1759987078" sldId="2147483772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1428679152" sldId="2147483773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2219267192" sldId="2147483774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2028720420" sldId="2147483775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3354218298" sldId="2147483776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853235049" sldId="2147483777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1324498977" sldId="2147483778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3703755236" sldId="2147483779"/>
          </pc:sldLayoutMkLst>
        </pc:sldLayoutChg>
        <pc:sldLayoutChg chg="del">
          <pc:chgData name="Gina Marie Giambruno" userId="92225441-41f5-42d7-9636-66673d1aa60a" providerId="ADAL" clId="{E4331466-E09E-4C9D-9EE4-3445C62C099C}" dt="2023-10-17T18:03:56.981" v="444" actId="2696"/>
          <pc:sldLayoutMkLst>
            <pc:docMk/>
            <pc:sldMasterMk cId="1633297655" sldId="2147483769"/>
            <pc:sldLayoutMk cId="3625851919" sldId="2147483780"/>
          </pc:sldLayoutMkLst>
        </pc:sldLayoutChg>
      </pc:sldMasterChg>
    </pc:docChg>
  </pc:docChgLst>
  <pc:docChgLst>
    <pc:chgData name="Claudia Ayala" userId="S::ceayala@ucdavis.edu::ea4473c7-f653-41b0-b4c2-304201fa2d35" providerId="AD" clId="Web-{5CAC26DD-7897-D587-F7CB-7361AA94AC5F}"/>
    <pc:docChg chg="addSld delSld modSld">
      <pc:chgData name="Claudia Ayala" userId="S::ceayala@ucdavis.edu::ea4473c7-f653-41b0-b4c2-304201fa2d35" providerId="AD" clId="Web-{5CAC26DD-7897-D587-F7CB-7361AA94AC5F}" dt="2024-08-20T16:52:30.328" v="50"/>
      <pc:docMkLst>
        <pc:docMk/>
      </pc:docMkLst>
      <pc:sldChg chg="modSp del">
        <pc:chgData name="Claudia Ayala" userId="S::ceayala@ucdavis.edu::ea4473c7-f653-41b0-b4c2-304201fa2d35" providerId="AD" clId="Web-{5CAC26DD-7897-D587-F7CB-7361AA94AC5F}" dt="2024-08-20T16:52:30.328" v="50"/>
        <pc:sldMkLst>
          <pc:docMk/>
          <pc:sldMk cId="917672207" sldId="1171"/>
        </pc:sldMkLst>
        <pc:graphicFrameChg chg="mod modGraphic">
          <ac:chgData name="Claudia Ayala" userId="S::ceayala@ucdavis.edu::ea4473c7-f653-41b0-b4c2-304201fa2d35" providerId="AD" clId="Web-{5CAC26DD-7897-D587-F7CB-7361AA94AC5F}" dt="2024-08-20T16:28:23.018" v="45"/>
          <ac:graphicFrameMkLst>
            <pc:docMk/>
            <pc:sldMk cId="917672207" sldId="1171"/>
            <ac:graphicFrameMk id="6" creationId="{A45568F5-7DEC-6CBF-2619-AE4A811802A8}"/>
          </ac:graphicFrameMkLst>
        </pc:graphicFrameChg>
      </pc:sldChg>
      <pc:sldChg chg="modSp add">
        <pc:chgData name="Claudia Ayala" userId="S::ceayala@ucdavis.edu::ea4473c7-f653-41b0-b4c2-304201fa2d35" providerId="AD" clId="Web-{5CAC26DD-7897-D587-F7CB-7361AA94AC5F}" dt="2024-08-20T16:51:54.842" v="49" actId="1076"/>
        <pc:sldMkLst>
          <pc:docMk/>
          <pc:sldMk cId="2149104886" sldId="1173"/>
        </pc:sldMkLst>
        <pc:graphicFrameChg chg="mod modGraphic">
          <ac:chgData name="Claudia Ayala" userId="S::ceayala@ucdavis.edu::ea4473c7-f653-41b0-b4c2-304201fa2d35" providerId="AD" clId="Web-{5CAC26DD-7897-D587-F7CB-7361AA94AC5F}" dt="2024-08-20T16:51:54.842" v="49" actId="1076"/>
          <ac:graphicFrameMkLst>
            <pc:docMk/>
            <pc:sldMk cId="2149104886" sldId="1173"/>
            <ac:graphicFrameMk id="6" creationId="{A45568F5-7DEC-6CBF-2619-AE4A811802A8}"/>
          </ac:graphicFrameMkLst>
        </pc:graphicFrameChg>
      </pc:sldChg>
    </pc:docChg>
  </pc:docChgLst>
  <pc:docChgLst>
    <pc:chgData name="Claudia Ayala" userId="S::ceayala@ucdavis.edu::ea4473c7-f653-41b0-b4c2-304201fa2d35" providerId="AD" clId="Web-{BFBF74E2-513D-E010-A1C2-593F46029407}"/>
    <pc:docChg chg="addSld delSld modSld sldOrd">
      <pc:chgData name="Claudia Ayala" userId="S::ceayala@ucdavis.edu::ea4473c7-f653-41b0-b4c2-304201fa2d35" providerId="AD" clId="Web-{BFBF74E2-513D-E010-A1C2-593F46029407}" dt="2023-11-14T00:39:17.421" v="70" actId="20577"/>
      <pc:docMkLst>
        <pc:docMk/>
      </pc:docMkLst>
      <pc:sldChg chg="delSp modSp ord">
        <pc:chgData name="Claudia Ayala" userId="S::ceayala@ucdavis.edu::ea4473c7-f653-41b0-b4c2-304201fa2d35" providerId="AD" clId="Web-{BFBF74E2-513D-E010-A1C2-593F46029407}" dt="2023-11-14T00:38:24.217" v="64"/>
        <pc:sldMkLst>
          <pc:docMk/>
          <pc:sldMk cId="4238803688" sldId="551"/>
        </pc:sldMkLst>
        <pc:spChg chg="mod">
          <ac:chgData name="Claudia Ayala" userId="S::ceayala@ucdavis.edu::ea4473c7-f653-41b0-b4c2-304201fa2d35" providerId="AD" clId="Web-{BFBF74E2-513D-E010-A1C2-593F46029407}" dt="2023-11-13T23:52:47.830" v="4" actId="20577"/>
          <ac:spMkLst>
            <pc:docMk/>
            <pc:sldMk cId="4238803688" sldId="551"/>
            <ac:spMk id="4" creationId="{3DF86049-2D54-FBCF-74F3-DD676EE13EAF}"/>
          </ac:spMkLst>
        </pc:spChg>
        <pc:picChg chg="del">
          <ac:chgData name="Claudia Ayala" userId="S::ceayala@ucdavis.edu::ea4473c7-f653-41b0-b4c2-304201fa2d35" providerId="AD" clId="Web-{BFBF74E2-513D-E010-A1C2-593F46029407}" dt="2023-11-13T23:52:48.877" v="5"/>
          <ac:picMkLst>
            <pc:docMk/>
            <pc:sldMk cId="4238803688" sldId="551"/>
            <ac:picMk id="5" creationId="{F9A7C3FB-0465-FA0A-274E-E442A6709578}"/>
          </ac:picMkLst>
        </pc:picChg>
      </pc:sldChg>
      <pc:sldChg chg="ord">
        <pc:chgData name="Claudia Ayala" userId="S::ceayala@ucdavis.edu::ea4473c7-f653-41b0-b4c2-304201fa2d35" providerId="AD" clId="Web-{BFBF74E2-513D-E010-A1C2-593F46029407}" dt="2023-11-14T00:36:01.073" v="41"/>
        <pc:sldMkLst>
          <pc:docMk/>
          <pc:sldMk cId="2640314058" sldId="580"/>
        </pc:sldMkLst>
      </pc:sldChg>
      <pc:sldChg chg="add del">
        <pc:chgData name="Claudia Ayala" userId="S::ceayala@ucdavis.edu::ea4473c7-f653-41b0-b4c2-304201fa2d35" providerId="AD" clId="Web-{BFBF74E2-513D-E010-A1C2-593F46029407}" dt="2023-11-14T00:32:28.849" v="32"/>
        <pc:sldMkLst>
          <pc:docMk/>
          <pc:sldMk cId="957713125" sldId="581"/>
        </pc:sldMkLst>
      </pc:sldChg>
      <pc:sldChg chg="del">
        <pc:chgData name="Claudia Ayala" userId="S::ceayala@ucdavis.edu::ea4473c7-f653-41b0-b4c2-304201fa2d35" providerId="AD" clId="Web-{BFBF74E2-513D-E010-A1C2-593F46029407}" dt="2023-11-14T00:36:30.824" v="42"/>
        <pc:sldMkLst>
          <pc:docMk/>
          <pc:sldMk cId="947654482" sldId="582"/>
        </pc:sldMkLst>
      </pc:sldChg>
      <pc:sldChg chg="del">
        <pc:chgData name="Claudia Ayala" userId="S::ceayala@ucdavis.edu::ea4473c7-f653-41b0-b4c2-304201fa2d35" providerId="AD" clId="Web-{BFBF74E2-513D-E010-A1C2-593F46029407}" dt="2023-11-14T00:36:33.605" v="43"/>
        <pc:sldMkLst>
          <pc:docMk/>
          <pc:sldMk cId="3368974707" sldId="583"/>
        </pc:sldMkLst>
      </pc:sldChg>
      <pc:sldChg chg="del">
        <pc:chgData name="Claudia Ayala" userId="S::ceayala@ucdavis.edu::ea4473c7-f653-41b0-b4c2-304201fa2d35" providerId="AD" clId="Web-{BFBF74E2-513D-E010-A1C2-593F46029407}" dt="2023-11-14T00:36:36.011" v="44"/>
        <pc:sldMkLst>
          <pc:docMk/>
          <pc:sldMk cId="3400303646" sldId="584"/>
        </pc:sldMkLst>
      </pc:sldChg>
      <pc:sldChg chg="del">
        <pc:chgData name="Claudia Ayala" userId="S::ceayala@ucdavis.edu::ea4473c7-f653-41b0-b4c2-304201fa2d35" providerId="AD" clId="Web-{BFBF74E2-513D-E010-A1C2-593F46029407}" dt="2023-11-14T00:36:39.199" v="45"/>
        <pc:sldMkLst>
          <pc:docMk/>
          <pc:sldMk cId="1093966718" sldId="585"/>
        </pc:sldMkLst>
      </pc:sldChg>
      <pc:sldChg chg="del">
        <pc:chgData name="Claudia Ayala" userId="S::ceayala@ucdavis.edu::ea4473c7-f653-41b0-b4c2-304201fa2d35" providerId="AD" clId="Web-{BFBF74E2-513D-E010-A1C2-593F46029407}" dt="2023-11-14T00:36:40.808" v="46"/>
        <pc:sldMkLst>
          <pc:docMk/>
          <pc:sldMk cId="1778735256" sldId="586"/>
        </pc:sldMkLst>
      </pc:sldChg>
      <pc:sldChg chg="del">
        <pc:chgData name="Claudia Ayala" userId="S::ceayala@ucdavis.edu::ea4473c7-f653-41b0-b4c2-304201fa2d35" providerId="AD" clId="Web-{BFBF74E2-513D-E010-A1C2-593F46029407}" dt="2023-11-14T00:36:43.183" v="47"/>
        <pc:sldMkLst>
          <pc:docMk/>
          <pc:sldMk cId="988946861" sldId="587"/>
        </pc:sldMkLst>
      </pc:sldChg>
      <pc:sldChg chg="modSp ord">
        <pc:chgData name="Claudia Ayala" userId="S::ceayala@ucdavis.edu::ea4473c7-f653-41b0-b4c2-304201fa2d35" providerId="AD" clId="Web-{BFBF74E2-513D-E010-A1C2-593F46029407}" dt="2023-11-14T00:39:17.421" v="70" actId="20577"/>
        <pc:sldMkLst>
          <pc:docMk/>
          <pc:sldMk cId="1048233962" sldId="588"/>
        </pc:sldMkLst>
        <pc:spChg chg="mod">
          <ac:chgData name="Claudia Ayala" userId="S::ceayala@ucdavis.edu::ea4473c7-f653-41b0-b4c2-304201fa2d35" providerId="AD" clId="Web-{BFBF74E2-513D-E010-A1C2-593F46029407}" dt="2023-11-14T00:39:17.421" v="70" actId="20577"/>
          <ac:spMkLst>
            <pc:docMk/>
            <pc:sldMk cId="1048233962" sldId="588"/>
            <ac:spMk id="2" creationId="{0314C675-6F63-691B-C4F8-90F795CD7509}"/>
          </ac:spMkLst>
        </pc:spChg>
      </pc:sldChg>
      <pc:sldChg chg="del">
        <pc:chgData name="Claudia Ayala" userId="S::ceayala@ucdavis.edu::ea4473c7-f653-41b0-b4c2-304201fa2d35" providerId="AD" clId="Web-{BFBF74E2-513D-E010-A1C2-593F46029407}" dt="2023-11-14T00:36:46.590" v="48"/>
        <pc:sldMkLst>
          <pc:docMk/>
          <pc:sldMk cId="3570445083" sldId="594"/>
        </pc:sldMkLst>
      </pc:sldChg>
      <pc:sldChg chg="del">
        <pc:chgData name="Claudia Ayala" userId="S::ceayala@ucdavis.edu::ea4473c7-f653-41b0-b4c2-304201fa2d35" providerId="AD" clId="Web-{BFBF74E2-513D-E010-A1C2-593F46029407}" dt="2023-11-14T00:32:34.459" v="33"/>
        <pc:sldMkLst>
          <pc:docMk/>
          <pc:sldMk cId="1549359144" sldId="595"/>
        </pc:sldMkLst>
      </pc:sldChg>
      <pc:sldChg chg="modSp">
        <pc:chgData name="Claudia Ayala" userId="S::ceayala@ucdavis.edu::ea4473c7-f653-41b0-b4c2-304201fa2d35" providerId="AD" clId="Web-{BFBF74E2-513D-E010-A1C2-593F46029407}" dt="2023-11-14T00:30:10.799" v="19" actId="20577"/>
        <pc:sldMkLst>
          <pc:docMk/>
          <pc:sldMk cId="643104498" sldId="596"/>
        </pc:sldMkLst>
        <pc:spChg chg="mod">
          <ac:chgData name="Claudia Ayala" userId="S::ceayala@ucdavis.edu::ea4473c7-f653-41b0-b4c2-304201fa2d35" providerId="AD" clId="Web-{BFBF74E2-513D-E010-A1C2-593F46029407}" dt="2023-11-14T00:30:10.799" v="19" actId="20577"/>
          <ac:spMkLst>
            <pc:docMk/>
            <pc:sldMk cId="643104498" sldId="596"/>
            <ac:spMk id="3" creationId="{5CAE4B7F-0674-492E-A0B6-8D314EF81E12}"/>
          </ac:spMkLst>
        </pc:spChg>
      </pc:sldChg>
      <pc:sldChg chg="add">
        <pc:chgData name="Claudia Ayala" userId="S::ceayala@ucdavis.edu::ea4473c7-f653-41b0-b4c2-304201fa2d35" providerId="AD" clId="Web-{BFBF74E2-513D-E010-A1C2-593F46029407}" dt="2023-11-14T00:31:13.004" v="20"/>
        <pc:sldMkLst>
          <pc:docMk/>
          <pc:sldMk cId="3824861648" sldId="597"/>
        </pc:sldMkLst>
      </pc:sldChg>
      <pc:sldChg chg="add">
        <pc:chgData name="Claudia Ayala" userId="S::ceayala@ucdavis.edu::ea4473c7-f653-41b0-b4c2-304201fa2d35" providerId="AD" clId="Web-{BFBF74E2-513D-E010-A1C2-593F46029407}" dt="2023-11-14T00:31:13.066" v="21"/>
        <pc:sldMkLst>
          <pc:docMk/>
          <pc:sldMk cId="2885815608" sldId="598"/>
        </pc:sldMkLst>
      </pc:sldChg>
      <pc:sldChg chg="add">
        <pc:chgData name="Claudia Ayala" userId="S::ceayala@ucdavis.edu::ea4473c7-f653-41b0-b4c2-304201fa2d35" providerId="AD" clId="Web-{BFBF74E2-513D-E010-A1C2-593F46029407}" dt="2023-11-14T00:31:13.144" v="22"/>
        <pc:sldMkLst>
          <pc:docMk/>
          <pc:sldMk cId="4030190315" sldId="599"/>
        </pc:sldMkLst>
      </pc:sldChg>
      <pc:sldChg chg="add">
        <pc:chgData name="Claudia Ayala" userId="S::ceayala@ucdavis.edu::ea4473c7-f653-41b0-b4c2-304201fa2d35" providerId="AD" clId="Web-{BFBF74E2-513D-E010-A1C2-593F46029407}" dt="2023-11-14T00:31:13.254" v="23"/>
        <pc:sldMkLst>
          <pc:docMk/>
          <pc:sldMk cId="1198971877" sldId="600"/>
        </pc:sldMkLst>
      </pc:sldChg>
      <pc:sldChg chg="add">
        <pc:chgData name="Claudia Ayala" userId="S::ceayala@ucdavis.edu::ea4473c7-f653-41b0-b4c2-304201fa2d35" providerId="AD" clId="Web-{BFBF74E2-513D-E010-A1C2-593F46029407}" dt="2023-11-14T00:31:13.332" v="24"/>
        <pc:sldMkLst>
          <pc:docMk/>
          <pc:sldMk cId="4088817285" sldId="601"/>
        </pc:sldMkLst>
      </pc:sldChg>
      <pc:sldChg chg="add">
        <pc:chgData name="Claudia Ayala" userId="S::ceayala@ucdavis.edu::ea4473c7-f653-41b0-b4c2-304201fa2d35" providerId="AD" clId="Web-{BFBF74E2-513D-E010-A1C2-593F46029407}" dt="2023-11-14T00:31:13.394" v="25"/>
        <pc:sldMkLst>
          <pc:docMk/>
          <pc:sldMk cId="537109466" sldId="602"/>
        </pc:sldMkLst>
      </pc:sldChg>
      <pc:sldChg chg="add">
        <pc:chgData name="Claudia Ayala" userId="S::ceayala@ucdavis.edu::ea4473c7-f653-41b0-b4c2-304201fa2d35" providerId="AD" clId="Web-{BFBF74E2-513D-E010-A1C2-593F46029407}" dt="2023-11-14T00:31:13.473" v="26"/>
        <pc:sldMkLst>
          <pc:docMk/>
          <pc:sldMk cId="1433414569" sldId="603"/>
        </pc:sldMkLst>
      </pc:sldChg>
      <pc:sldChg chg="add">
        <pc:chgData name="Claudia Ayala" userId="S::ceayala@ucdavis.edu::ea4473c7-f653-41b0-b4c2-304201fa2d35" providerId="AD" clId="Web-{BFBF74E2-513D-E010-A1C2-593F46029407}" dt="2023-11-14T00:31:13.535" v="27"/>
        <pc:sldMkLst>
          <pc:docMk/>
          <pc:sldMk cId="3984325972" sldId="604"/>
        </pc:sldMkLst>
      </pc:sldChg>
      <pc:sldChg chg="add">
        <pc:chgData name="Claudia Ayala" userId="S::ceayala@ucdavis.edu::ea4473c7-f653-41b0-b4c2-304201fa2d35" providerId="AD" clId="Web-{BFBF74E2-513D-E010-A1C2-593F46029407}" dt="2023-11-14T00:31:13.629" v="28"/>
        <pc:sldMkLst>
          <pc:docMk/>
          <pc:sldMk cId="1179095011" sldId="605"/>
        </pc:sldMkLst>
      </pc:sldChg>
      <pc:sldChg chg="add ord">
        <pc:chgData name="Claudia Ayala" userId="S::ceayala@ucdavis.edu::ea4473c7-f653-41b0-b4c2-304201fa2d35" providerId="AD" clId="Web-{BFBF74E2-513D-E010-A1C2-593F46029407}" dt="2023-11-14T00:35:26.119" v="40"/>
        <pc:sldMkLst>
          <pc:docMk/>
          <pc:sldMk cId="2064971121" sldId="606"/>
        </pc:sldMkLst>
      </pc:sldChg>
      <pc:sldChg chg="addSp modSp add">
        <pc:chgData name="Claudia Ayala" userId="S::ceayala@ucdavis.edu::ea4473c7-f653-41b0-b4c2-304201fa2d35" providerId="AD" clId="Web-{BFBF74E2-513D-E010-A1C2-593F46029407}" dt="2023-11-14T00:34:43.680" v="38" actId="20577"/>
        <pc:sldMkLst>
          <pc:docMk/>
          <pc:sldMk cId="3285972640" sldId="607"/>
        </pc:sldMkLst>
        <pc:spChg chg="mod">
          <ac:chgData name="Claudia Ayala" userId="S::ceayala@ucdavis.edu::ea4473c7-f653-41b0-b4c2-304201fa2d35" providerId="AD" clId="Web-{BFBF74E2-513D-E010-A1C2-593F46029407}" dt="2023-11-14T00:34:32.743" v="37"/>
          <ac:spMkLst>
            <pc:docMk/>
            <pc:sldMk cId="3285972640" sldId="607"/>
            <ac:spMk id="2" creationId="{E86905FA-72BA-93B1-9A25-5F2E2271485D}"/>
          </ac:spMkLst>
        </pc:spChg>
        <pc:spChg chg="mod">
          <ac:chgData name="Claudia Ayala" userId="S::ceayala@ucdavis.edu::ea4473c7-f653-41b0-b4c2-304201fa2d35" providerId="AD" clId="Web-{BFBF74E2-513D-E010-A1C2-593F46029407}" dt="2023-11-14T00:34:43.680" v="38" actId="20577"/>
          <ac:spMkLst>
            <pc:docMk/>
            <pc:sldMk cId="3285972640" sldId="607"/>
            <ac:spMk id="3" creationId="{B7AD576B-C6F3-1938-FD4B-97075C98B2A8}"/>
          </ac:spMkLst>
        </pc:spChg>
        <pc:spChg chg="add">
          <ac:chgData name="Claudia Ayala" userId="S::ceayala@ucdavis.edu::ea4473c7-f653-41b0-b4c2-304201fa2d35" providerId="AD" clId="Web-{BFBF74E2-513D-E010-A1C2-593F46029407}" dt="2023-11-14T00:34:32.743" v="37"/>
          <ac:spMkLst>
            <pc:docMk/>
            <pc:sldMk cId="3285972640" sldId="607"/>
            <ac:spMk id="8" creationId="{18873D23-2DCF-4B31-A009-95721C06E8E1}"/>
          </ac:spMkLst>
        </pc:spChg>
        <pc:spChg chg="add">
          <ac:chgData name="Claudia Ayala" userId="S::ceayala@ucdavis.edu::ea4473c7-f653-41b0-b4c2-304201fa2d35" providerId="AD" clId="Web-{BFBF74E2-513D-E010-A1C2-593F46029407}" dt="2023-11-14T00:34:32.743" v="37"/>
          <ac:spMkLst>
            <pc:docMk/>
            <pc:sldMk cId="3285972640" sldId="607"/>
            <ac:spMk id="10" creationId="{C13EF075-D4EF-4929-ADBC-91B27DA19955}"/>
          </ac:spMkLst>
        </pc:spChg>
        <pc:grpChg chg="add">
          <ac:chgData name="Claudia Ayala" userId="S::ceayala@ucdavis.edu::ea4473c7-f653-41b0-b4c2-304201fa2d35" providerId="AD" clId="Web-{BFBF74E2-513D-E010-A1C2-593F46029407}" dt="2023-11-14T00:34:32.743" v="37"/>
          <ac:grpSpMkLst>
            <pc:docMk/>
            <pc:sldMk cId="3285972640" sldId="607"/>
            <ac:grpSpMk id="12" creationId="{DAA26DFA-AAB2-4973-9C17-16D587C7B198}"/>
          </ac:grpSpMkLst>
        </pc:grpChg>
      </pc:sldChg>
      <pc:sldChg chg="addSp modSp add">
        <pc:chgData name="Claudia Ayala" userId="S::ceayala@ucdavis.edu::ea4473c7-f653-41b0-b4c2-304201fa2d35" providerId="AD" clId="Web-{BFBF74E2-513D-E010-A1C2-593F46029407}" dt="2023-11-14T00:34:56.571" v="39" actId="20577"/>
        <pc:sldMkLst>
          <pc:docMk/>
          <pc:sldMk cId="4163346874" sldId="608"/>
        </pc:sldMkLst>
        <pc:spChg chg="mod">
          <ac:chgData name="Claudia Ayala" userId="S::ceayala@ucdavis.edu::ea4473c7-f653-41b0-b4c2-304201fa2d35" providerId="AD" clId="Web-{BFBF74E2-513D-E010-A1C2-593F46029407}" dt="2023-11-14T00:34:17.430" v="36"/>
          <ac:spMkLst>
            <pc:docMk/>
            <pc:sldMk cId="4163346874" sldId="608"/>
            <ac:spMk id="2" creationId="{C7781C5C-DB0B-0E94-0311-3EC486E6D7B7}"/>
          </ac:spMkLst>
        </pc:spChg>
        <pc:spChg chg="mod">
          <ac:chgData name="Claudia Ayala" userId="S::ceayala@ucdavis.edu::ea4473c7-f653-41b0-b4c2-304201fa2d35" providerId="AD" clId="Web-{BFBF74E2-513D-E010-A1C2-593F46029407}" dt="2023-11-14T00:34:56.571" v="39" actId="20577"/>
          <ac:spMkLst>
            <pc:docMk/>
            <pc:sldMk cId="4163346874" sldId="608"/>
            <ac:spMk id="3" creationId="{D6684D0D-1381-9841-A304-E490E3BD578E}"/>
          </ac:spMkLst>
        </pc:spChg>
        <pc:spChg chg="add">
          <ac:chgData name="Claudia Ayala" userId="S::ceayala@ucdavis.edu::ea4473c7-f653-41b0-b4c2-304201fa2d35" providerId="AD" clId="Web-{BFBF74E2-513D-E010-A1C2-593F46029407}" dt="2023-11-14T00:34:17.430" v="36"/>
          <ac:spMkLst>
            <pc:docMk/>
            <pc:sldMk cId="4163346874" sldId="608"/>
            <ac:spMk id="8" creationId="{18873D23-2DCF-4B31-A009-95721C06E8E1}"/>
          </ac:spMkLst>
        </pc:spChg>
        <pc:spChg chg="add">
          <ac:chgData name="Claudia Ayala" userId="S::ceayala@ucdavis.edu::ea4473c7-f653-41b0-b4c2-304201fa2d35" providerId="AD" clId="Web-{BFBF74E2-513D-E010-A1C2-593F46029407}" dt="2023-11-14T00:34:17.430" v="36"/>
          <ac:spMkLst>
            <pc:docMk/>
            <pc:sldMk cId="4163346874" sldId="608"/>
            <ac:spMk id="10" creationId="{C13EF075-D4EF-4929-ADBC-91B27DA19955}"/>
          </ac:spMkLst>
        </pc:spChg>
        <pc:grpChg chg="add">
          <ac:chgData name="Claudia Ayala" userId="S::ceayala@ucdavis.edu::ea4473c7-f653-41b0-b4c2-304201fa2d35" providerId="AD" clId="Web-{BFBF74E2-513D-E010-A1C2-593F46029407}" dt="2023-11-14T00:34:17.430" v="36"/>
          <ac:grpSpMkLst>
            <pc:docMk/>
            <pc:sldMk cId="4163346874" sldId="608"/>
            <ac:grpSpMk id="12" creationId="{DAA26DFA-AAB2-4973-9C17-16D587C7B198}"/>
          </ac:grpSpMkLst>
        </pc:grpChg>
      </pc:sldChg>
      <pc:sldChg chg="addSp modSp add">
        <pc:chgData name="Claudia Ayala" userId="S::ceayala@ucdavis.edu::ea4473c7-f653-41b0-b4c2-304201fa2d35" providerId="AD" clId="Web-{BFBF74E2-513D-E010-A1C2-593F46029407}" dt="2023-11-14T00:37:57.810" v="63" actId="20577"/>
        <pc:sldMkLst>
          <pc:docMk/>
          <pc:sldMk cId="1435889324" sldId="609"/>
        </pc:sldMkLst>
        <pc:spChg chg="mod">
          <ac:chgData name="Claudia Ayala" userId="S::ceayala@ucdavis.edu::ea4473c7-f653-41b0-b4c2-304201fa2d35" providerId="AD" clId="Web-{BFBF74E2-513D-E010-A1C2-593F46029407}" dt="2023-11-14T00:37:15.621" v="52"/>
          <ac:spMkLst>
            <pc:docMk/>
            <pc:sldMk cId="1435889324" sldId="609"/>
            <ac:spMk id="2" creationId="{84CC5CD4-AD4E-52C4-513A-119D57C39BFE}"/>
          </ac:spMkLst>
        </pc:spChg>
        <pc:spChg chg="mod">
          <ac:chgData name="Claudia Ayala" userId="S::ceayala@ucdavis.edu::ea4473c7-f653-41b0-b4c2-304201fa2d35" providerId="AD" clId="Web-{BFBF74E2-513D-E010-A1C2-593F46029407}" dt="2023-11-14T00:37:57.810" v="63" actId="20577"/>
          <ac:spMkLst>
            <pc:docMk/>
            <pc:sldMk cId="1435889324" sldId="609"/>
            <ac:spMk id="3" creationId="{62153E61-7161-67A8-E6BC-1812A62C2318}"/>
          </ac:spMkLst>
        </pc:spChg>
        <pc:spChg chg="add">
          <ac:chgData name="Claudia Ayala" userId="S::ceayala@ucdavis.edu::ea4473c7-f653-41b0-b4c2-304201fa2d35" providerId="AD" clId="Web-{BFBF74E2-513D-E010-A1C2-593F46029407}" dt="2023-11-14T00:37:15.621" v="52"/>
          <ac:spMkLst>
            <pc:docMk/>
            <pc:sldMk cId="1435889324" sldId="609"/>
            <ac:spMk id="8" creationId="{18873D23-2DCF-4B31-A009-95721C06E8E1}"/>
          </ac:spMkLst>
        </pc:spChg>
        <pc:spChg chg="add">
          <ac:chgData name="Claudia Ayala" userId="S::ceayala@ucdavis.edu::ea4473c7-f653-41b0-b4c2-304201fa2d35" providerId="AD" clId="Web-{BFBF74E2-513D-E010-A1C2-593F46029407}" dt="2023-11-14T00:37:15.621" v="52"/>
          <ac:spMkLst>
            <pc:docMk/>
            <pc:sldMk cId="1435889324" sldId="609"/>
            <ac:spMk id="10" creationId="{C13EF075-D4EF-4929-ADBC-91B27DA19955}"/>
          </ac:spMkLst>
        </pc:spChg>
        <pc:grpChg chg="add">
          <ac:chgData name="Claudia Ayala" userId="S::ceayala@ucdavis.edu::ea4473c7-f653-41b0-b4c2-304201fa2d35" providerId="AD" clId="Web-{BFBF74E2-513D-E010-A1C2-593F46029407}" dt="2023-11-14T00:37:15.621" v="52"/>
          <ac:grpSpMkLst>
            <pc:docMk/>
            <pc:sldMk cId="1435889324" sldId="609"/>
            <ac:grpSpMk id="12" creationId="{DAA26DFA-AAB2-4973-9C17-16D587C7B198}"/>
          </ac:grpSpMkLst>
        </pc:grpChg>
      </pc:sldChg>
      <pc:sldChg chg="addSp modSp add">
        <pc:chgData name="Claudia Ayala" userId="S::ceayala@ucdavis.edu::ea4473c7-f653-41b0-b4c2-304201fa2d35" providerId="AD" clId="Web-{BFBF74E2-513D-E010-A1C2-593F46029407}" dt="2023-11-14T00:37:45.419" v="59" actId="20577"/>
        <pc:sldMkLst>
          <pc:docMk/>
          <pc:sldMk cId="4155168197" sldId="610"/>
        </pc:sldMkLst>
        <pc:spChg chg="mod">
          <ac:chgData name="Claudia Ayala" userId="S::ceayala@ucdavis.edu::ea4473c7-f653-41b0-b4c2-304201fa2d35" providerId="AD" clId="Web-{BFBF74E2-513D-E010-A1C2-593F46029407}" dt="2023-11-14T00:37:10.621" v="51"/>
          <ac:spMkLst>
            <pc:docMk/>
            <pc:sldMk cId="4155168197" sldId="610"/>
            <ac:spMk id="2" creationId="{ABDEB993-F67A-78A6-0ACF-F00B2C79C417}"/>
          </ac:spMkLst>
        </pc:spChg>
        <pc:spChg chg="mod">
          <ac:chgData name="Claudia Ayala" userId="S::ceayala@ucdavis.edu::ea4473c7-f653-41b0-b4c2-304201fa2d35" providerId="AD" clId="Web-{BFBF74E2-513D-E010-A1C2-593F46029407}" dt="2023-11-14T00:37:45.419" v="59" actId="20577"/>
          <ac:spMkLst>
            <pc:docMk/>
            <pc:sldMk cId="4155168197" sldId="610"/>
            <ac:spMk id="3" creationId="{2F642C93-A7C6-3265-E641-C568558B8989}"/>
          </ac:spMkLst>
        </pc:spChg>
        <pc:spChg chg="add">
          <ac:chgData name="Claudia Ayala" userId="S::ceayala@ucdavis.edu::ea4473c7-f653-41b0-b4c2-304201fa2d35" providerId="AD" clId="Web-{BFBF74E2-513D-E010-A1C2-593F46029407}" dt="2023-11-14T00:37:10.621" v="51"/>
          <ac:spMkLst>
            <pc:docMk/>
            <pc:sldMk cId="4155168197" sldId="610"/>
            <ac:spMk id="8" creationId="{18873D23-2DCF-4B31-A009-95721C06E8E1}"/>
          </ac:spMkLst>
        </pc:spChg>
        <pc:spChg chg="add">
          <ac:chgData name="Claudia Ayala" userId="S::ceayala@ucdavis.edu::ea4473c7-f653-41b0-b4c2-304201fa2d35" providerId="AD" clId="Web-{BFBF74E2-513D-E010-A1C2-593F46029407}" dt="2023-11-14T00:37:10.621" v="51"/>
          <ac:spMkLst>
            <pc:docMk/>
            <pc:sldMk cId="4155168197" sldId="610"/>
            <ac:spMk id="10" creationId="{C13EF075-D4EF-4929-ADBC-91B27DA19955}"/>
          </ac:spMkLst>
        </pc:spChg>
        <pc:grpChg chg="add">
          <ac:chgData name="Claudia Ayala" userId="S::ceayala@ucdavis.edu::ea4473c7-f653-41b0-b4c2-304201fa2d35" providerId="AD" clId="Web-{BFBF74E2-513D-E010-A1C2-593F46029407}" dt="2023-11-14T00:37:10.621" v="51"/>
          <ac:grpSpMkLst>
            <pc:docMk/>
            <pc:sldMk cId="4155168197" sldId="610"/>
            <ac:grpSpMk id="12" creationId="{DAA26DFA-AAB2-4973-9C17-16D587C7B198}"/>
          </ac:grpSpMkLst>
        </pc:grpChg>
      </pc:sldChg>
    </pc:docChg>
  </pc:docChgLst>
  <pc:docChgLst>
    <pc:chgData name="Gina Marie Giambruno" userId="92225441-41f5-42d7-9636-66673d1aa60a" providerId="ADAL" clId="{D1D78CCA-8A6F-4493-83F6-0585FFD8755D}"/>
    <pc:docChg chg="undo custSel addSld delSld modSld sldOrd delMainMaster">
      <pc:chgData name="Gina Marie Giambruno" userId="92225441-41f5-42d7-9636-66673d1aa60a" providerId="ADAL" clId="{D1D78CCA-8A6F-4493-83F6-0585FFD8755D}" dt="2023-04-19T15:39:59.487" v="528" actId="2696"/>
      <pc:docMkLst>
        <pc:docMk/>
      </pc:docMkLst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3583897306" sldId="256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859357972" sldId="374"/>
        </pc:sldMkLst>
      </pc:sldChg>
      <pc:sldChg chg="modSp mod">
        <pc:chgData name="Gina Marie Giambruno" userId="92225441-41f5-42d7-9636-66673d1aa60a" providerId="ADAL" clId="{D1D78CCA-8A6F-4493-83F6-0585FFD8755D}" dt="2023-04-18T22:35:20.131" v="457" actId="20577"/>
        <pc:sldMkLst>
          <pc:docMk/>
          <pc:sldMk cId="1276371665" sldId="528"/>
        </pc:sldMkLst>
        <pc:spChg chg="mod">
          <ac:chgData name="Gina Marie Giambruno" userId="92225441-41f5-42d7-9636-66673d1aa60a" providerId="ADAL" clId="{D1D78CCA-8A6F-4493-83F6-0585FFD8755D}" dt="2023-04-18T22:16:54.807" v="7" actId="20577"/>
          <ac:spMkLst>
            <pc:docMk/>
            <pc:sldMk cId="1276371665" sldId="528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D1D78CCA-8A6F-4493-83F6-0585FFD8755D}" dt="2023-04-18T22:35:20.131" v="457" actId="20577"/>
          <ac:spMkLst>
            <pc:docMk/>
            <pc:sldMk cId="1276371665" sldId="528"/>
            <ac:spMk id="3" creationId="{5CAE4B7F-0674-492E-A0B6-8D314EF81E12}"/>
          </ac:spMkLst>
        </pc:spChg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656110931" sldId="1142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4264009961" sldId="1152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545520170" sldId="1153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4191492755" sldId="1154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615777507" sldId="1155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1529494574" sldId="1156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1547075570" sldId="1161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659232511" sldId="1162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4127396856" sldId="1163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2276368492" sldId="1164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3948605568" sldId="1165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2607738118" sldId="1166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3104334410" sldId="1167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2025274656" sldId="1169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2523865172" sldId="1170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2083600434" sldId="1171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374337049" sldId="1172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335352036" sldId="1173"/>
        </pc:sldMkLst>
      </pc:sldChg>
      <pc:sldChg chg="del">
        <pc:chgData name="Gina Marie Giambruno" userId="92225441-41f5-42d7-9636-66673d1aa60a" providerId="ADAL" clId="{D1D78CCA-8A6F-4493-83F6-0585FFD8755D}" dt="2023-04-18T22:39:18.647" v="525" actId="2696"/>
        <pc:sldMkLst>
          <pc:docMk/>
          <pc:sldMk cId="2526367016" sldId="1174"/>
        </pc:sldMkLst>
      </pc:sldChg>
      <pc:sldChg chg="addSp delSp modSp new mod ord setBg">
        <pc:chgData name="Gina Marie Giambruno" userId="92225441-41f5-42d7-9636-66673d1aa60a" providerId="ADAL" clId="{D1D78CCA-8A6F-4493-83F6-0585FFD8755D}" dt="2023-04-18T22:34:31.944" v="453" actId="255"/>
        <pc:sldMkLst>
          <pc:docMk/>
          <pc:sldMk cId="2035744345" sldId="1175"/>
        </pc:sldMkLst>
        <pc:spChg chg="mod ord">
          <ac:chgData name="Gina Marie Giambruno" userId="92225441-41f5-42d7-9636-66673d1aa60a" providerId="ADAL" clId="{D1D78CCA-8A6F-4493-83F6-0585FFD8755D}" dt="2023-04-18T22:34:18.959" v="451" actId="255"/>
          <ac:spMkLst>
            <pc:docMk/>
            <pc:sldMk cId="2035744345" sldId="1175"/>
            <ac:spMk id="2" creationId="{A76CD2DA-868C-1B7D-4656-1101BAE35276}"/>
          </ac:spMkLst>
        </pc:spChg>
        <pc:spChg chg="mod ord">
          <ac:chgData name="Gina Marie Giambruno" userId="92225441-41f5-42d7-9636-66673d1aa60a" providerId="ADAL" clId="{D1D78CCA-8A6F-4493-83F6-0585FFD8755D}" dt="2023-04-18T22:34:31.944" v="453" actId="255"/>
          <ac:spMkLst>
            <pc:docMk/>
            <pc:sldMk cId="2035744345" sldId="1175"/>
            <ac:spMk id="3" creationId="{F1E8DED8-B167-AEC3-4CBD-FF16F65FF8F9}"/>
          </ac:spMkLst>
        </pc:spChg>
        <pc:spChg chg="add del">
          <ac:chgData name="Gina Marie Giambruno" userId="92225441-41f5-42d7-9636-66673d1aa60a" providerId="ADAL" clId="{D1D78CCA-8A6F-4493-83F6-0585FFD8755D}" dt="2023-04-18T22:33:54.187" v="448" actId="26606"/>
          <ac:spMkLst>
            <pc:docMk/>
            <pc:sldMk cId="2035744345" sldId="1175"/>
            <ac:spMk id="9" creationId="{8380AD67-C5CA-4918-B4BB-C359BB03EEDD}"/>
          </ac:spMkLst>
        </pc:spChg>
        <pc:spChg chg="add del">
          <ac:chgData name="Gina Marie Giambruno" userId="92225441-41f5-42d7-9636-66673d1aa60a" providerId="ADAL" clId="{D1D78CCA-8A6F-4493-83F6-0585FFD8755D}" dt="2023-04-18T22:33:54.187" v="448" actId="26606"/>
          <ac:spMkLst>
            <pc:docMk/>
            <pc:sldMk cId="2035744345" sldId="1175"/>
            <ac:spMk id="11" creationId="{EABAD4DA-87BA-4F70-9EF0-45C6BCF17823}"/>
          </ac:spMkLst>
        </pc:spChg>
        <pc:spChg chg="add del">
          <ac:chgData name="Gina Marie Giambruno" userId="92225441-41f5-42d7-9636-66673d1aa60a" providerId="ADAL" clId="{D1D78CCA-8A6F-4493-83F6-0585FFD8755D}" dt="2023-04-18T22:33:54.187" v="448" actId="26606"/>
          <ac:spMkLst>
            <pc:docMk/>
            <pc:sldMk cId="2035744345" sldId="1175"/>
            <ac:spMk id="13" creationId="{915128D9-2797-47FA-B6FE-EC24E6B8437A}"/>
          </ac:spMkLst>
        </pc:spChg>
        <pc:spChg chg="add del">
          <ac:chgData name="Gina Marie Giambruno" userId="92225441-41f5-42d7-9636-66673d1aa60a" providerId="ADAL" clId="{D1D78CCA-8A6F-4493-83F6-0585FFD8755D}" dt="2023-04-18T22:33:54.163" v="447" actId="26606"/>
          <ac:spMkLst>
            <pc:docMk/>
            <pc:sldMk cId="2035744345" sldId="1175"/>
            <ac:spMk id="18" creationId="{728E3505-36F5-47A9-A188-7C60ACBB99EA}"/>
          </ac:spMkLst>
        </pc:spChg>
        <pc:spChg chg="add del">
          <ac:chgData name="Gina Marie Giambruno" userId="92225441-41f5-42d7-9636-66673d1aa60a" providerId="ADAL" clId="{D1D78CCA-8A6F-4493-83F6-0585FFD8755D}" dt="2023-04-18T22:33:54.163" v="447" actId="26606"/>
          <ac:spMkLst>
            <pc:docMk/>
            <pc:sldMk cId="2035744345" sldId="1175"/>
            <ac:spMk id="20" creationId="{283B6091-C9A6-4C92-8315-2DE12015E5B9}"/>
          </ac:spMkLst>
        </pc:spChg>
        <pc:spChg chg="add del">
          <ac:chgData name="Gina Marie Giambruno" userId="92225441-41f5-42d7-9636-66673d1aa60a" providerId="ADAL" clId="{D1D78CCA-8A6F-4493-83F6-0585FFD8755D}" dt="2023-04-18T22:33:54.163" v="447" actId="26606"/>
          <ac:spMkLst>
            <pc:docMk/>
            <pc:sldMk cId="2035744345" sldId="1175"/>
            <ac:spMk id="22" creationId="{CC6ACBBE-7216-419A-81B7-BD305A9FEF7F}"/>
          </ac:spMkLst>
        </pc:spChg>
        <pc:spChg chg="add del">
          <ac:chgData name="Gina Marie Giambruno" userId="92225441-41f5-42d7-9636-66673d1aa60a" providerId="ADAL" clId="{D1D78CCA-8A6F-4493-83F6-0585FFD8755D}" dt="2023-04-18T22:33:54.163" v="447" actId="26606"/>
          <ac:spMkLst>
            <pc:docMk/>
            <pc:sldMk cId="2035744345" sldId="1175"/>
            <ac:spMk id="24" creationId="{98E79BE4-34FE-485A-98A5-92CE8F7C4743}"/>
          </ac:spMkLst>
        </pc:spChg>
        <pc:spChg chg="add">
          <ac:chgData name="Gina Marie Giambruno" userId="92225441-41f5-42d7-9636-66673d1aa60a" providerId="ADAL" clId="{D1D78CCA-8A6F-4493-83F6-0585FFD8755D}" dt="2023-04-18T22:33:54.187" v="448" actId="26606"/>
          <ac:spMkLst>
            <pc:docMk/>
            <pc:sldMk cId="2035744345" sldId="1175"/>
            <ac:spMk id="26" creationId="{2C9A9DA9-7DC8-488B-A882-123947B0F3D9}"/>
          </ac:spMkLst>
        </pc:spChg>
        <pc:spChg chg="add">
          <ac:chgData name="Gina Marie Giambruno" userId="92225441-41f5-42d7-9636-66673d1aa60a" providerId="ADAL" clId="{D1D78CCA-8A6F-4493-83F6-0585FFD8755D}" dt="2023-04-18T22:33:54.187" v="448" actId="26606"/>
          <ac:spMkLst>
            <pc:docMk/>
            <pc:sldMk cId="2035744345" sldId="1175"/>
            <ac:spMk id="27" creationId="{57F6BDD4-E066-4008-8011-6CC31AEB4556}"/>
          </ac:spMkLst>
        </pc:spChg>
        <pc:spChg chg="add">
          <ac:chgData name="Gina Marie Giambruno" userId="92225441-41f5-42d7-9636-66673d1aa60a" providerId="ADAL" clId="{D1D78CCA-8A6F-4493-83F6-0585FFD8755D}" dt="2023-04-18T22:33:54.187" v="448" actId="26606"/>
          <ac:spMkLst>
            <pc:docMk/>
            <pc:sldMk cId="2035744345" sldId="1175"/>
            <ac:spMk id="28" creationId="{2711A8FB-68FC-45FC-B01E-38F809E2D439}"/>
          </ac:spMkLst>
        </pc:spChg>
        <pc:spChg chg="add">
          <ac:chgData name="Gina Marie Giambruno" userId="92225441-41f5-42d7-9636-66673d1aa60a" providerId="ADAL" clId="{D1D78CCA-8A6F-4493-83F6-0585FFD8755D}" dt="2023-04-18T22:33:54.187" v="448" actId="26606"/>
          <ac:spMkLst>
            <pc:docMk/>
            <pc:sldMk cId="2035744345" sldId="1175"/>
            <ac:spMk id="29" creationId="{2A865FE3-5FC9-4049-87CF-30019C46C0F5}"/>
          </ac:spMkLst>
        </pc:spChg>
        <pc:picChg chg="add mod ord">
          <ac:chgData name="Gina Marie Giambruno" userId="92225441-41f5-42d7-9636-66673d1aa60a" providerId="ADAL" clId="{D1D78CCA-8A6F-4493-83F6-0585FFD8755D}" dt="2023-04-18T22:34:04.752" v="450" actId="1076"/>
          <ac:picMkLst>
            <pc:docMk/>
            <pc:sldMk cId="2035744345" sldId="1175"/>
            <ac:picMk id="4" creationId="{5079ABBB-3FAC-0585-3C7B-E09481A63EE7}"/>
          </ac:picMkLst>
        </pc:picChg>
      </pc:sldChg>
      <pc:sldChg chg="addSp delSp modSp new mod ord">
        <pc:chgData name="Gina Marie Giambruno" userId="92225441-41f5-42d7-9636-66673d1aa60a" providerId="ADAL" clId="{D1D78CCA-8A6F-4493-83F6-0585FFD8755D}" dt="2023-04-18T22:38:30.718" v="524" actId="20577"/>
        <pc:sldMkLst>
          <pc:docMk/>
          <pc:sldMk cId="1495343757" sldId="1176"/>
        </pc:sldMkLst>
        <pc:spChg chg="del mod">
          <ac:chgData name="Gina Marie Giambruno" userId="92225441-41f5-42d7-9636-66673d1aa60a" providerId="ADAL" clId="{D1D78CCA-8A6F-4493-83F6-0585FFD8755D}" dt="2023-04-18T22:31:36.624" v="419" actId="478"/>
          <ac:spMkLst>
            <pc:docMk/>
            <pc:sldMk cId="1495343757" sldId="1176"/>
            <ac:spMk id="2" creationId="{12C4A1CC-C8E8-546C-94E5-B9AFBED0D763}"/>
          </ac:spMkLst>
        </pc:spChg>
        <pc:spChg chg="mod">
          <ac:chgData name="Gina Marie Giambruno" userId="92225441-41f5-42d7-9636-66673d1aa60a" providerId="ADAL" clId="{D1D78CCA-8A6F-4493-83F6-0585FFD8755D}" dt="2023-04-18T22:38:30.718" v="524" actId="20577"/>
          <ac:spMkLst>
            <pc:docMk/>
            <pc:sldMk cId="1495343757" sldId="1176"/>
            <ac:spMk id="3" creationId="{DDCEC0F5-7A14-9FDD-96FF-63BBC9F89CC2}"/>
          </ac:spMkLst>
        </pc:spChg>
        <pc:spChg chg="add mod">
          <ac:chgData name="Gina Marie Giambruno" userId="92225441-41f5-42d7-9636-66673d1aa60a" providerId="ADAL" clId="{D1D78CCA-8A6F-4493-83F6-0585FFD8755D}" dt="2023-04-18T22:37:42.960" v="519" actId="14100"/>
          <ac:spMkLst>
            <pc:docMk/>
            <pc:sldMk cId="1495343757" sldId="1176"/>
            <ac:spMk id="4" creationId="{4478DD7E-EE2D-E0B8-6D1D-68BE5789ABCB}"/>
          </ac:spMkLst>
        </pc:spChg>
        <pc:picChg chg="add del mod">
          <ac:chgData name="Gina Marie Giambruno" userId="92225441-41f5-42d7-9636-66673d1aa60a" providerId="ADAL" clId="{D1D78CCA-8A6F-4493-83F6-0585FFD8755D}" dt="2023-04-18T22:31:36.624" v="419" actId="478"/>
          <ac:picMkLst>
            <pc:docMk/>
            <pc:sldMk cId="1495343757" sldId="1176"/>
            <ac:picMk id="1026" creationId="{82E3B548-7D24-EEE9-ED00-D5BE64ED1D7A}"/>
          </ac:picMkLst>
        </pc:picChg>
        <pc:picChg chg="add del mod">
          <ac:chgData name="Gina Marie Giambruno" userId="92225441-41f5-42d7-9636-66673d1aa60a" providerId="ADAL" clId="{D1D78CCA-8A6F-4493-83F6-0585FFD8755D}" dt="2023-04-18T22:35:52.675" v="458" actId="478"/>
          <ac:picMkLst>
            <pc:docMk/>
            <pc:sldMk cId="1495343757" sldId="1176"/>
            <ac:picMk id="1028" creationId="{8FF700EA-1C21-61BF-7974-DF92A692CDE9}"/>
          </ac:picMkLst>
        </pc:picChg>
      </pc:sldChg>
      <pc:sldChg chg="new del">
        <pc:chgData name="Gina Marie Giambruno" userId="92225441-41f5-42d7-9636-66673d1aa60a" providerId="ADAL" clId="{D1D78CCA-8A6F-4493-83F6-0585FFD8755D}" dt="2023-04-19T15:39:59.487" v="528" actId="2696"/>
        <pc:sldMkLst>
          <pc:docMk/>
          <pc:sldMk cId="258090617" sldId="1177"/>
        </pc:sldMkLst>
      </pc:sldChg>
      <pc:sldChg chg="add">
        <pc:chgData name="Gina Marie Giambruno" userId="92225441-41f5-42d7-9636-66673d1aa60a" providerId="ADAL" clId="{D1D78CCA-8A6F-4493-83F6-0585FFD8755D}" dt="2023-04-19T15:39:56.556" v="527"/>
        <pc:sldMkLst>
          <pc:docMk/>
          <pc:sldMk cId="2668671146" sldId="1178"/>
        </pc:sldMkLst>
      </pc:sldChg>
      <pc:sldMasterChg chg="del delSldLayout">
        <pc:chgData name="Gina Marie Giambruno" userId="92225441-41f5-42d7-9636-66673d1aa60a" providerId="ADAL" clId="{D1D78CCA-8A6F-4493-83F6-0585FFD8755D}" dt="2023-04-18T22:39:18.647" v="525" actId="2696"/>
        <pc:sldMasterMkLst>
          <pc:docMk/>
          <pc:sldMasterMk cId="1467847648" sldId="2147483710"/>
        </pc:sldMasterMkLst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2182558332" sldId="2147483711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1151322703" sldId="2147483712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285940222" sldId="2147483713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913541527" sldId="2147483714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177265753" sldId="2147483715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2645069342" sldId="2147483716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2847650713" sldId="2147483717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3108355778" sldId="2147483718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2492965393" sldId="2147483719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268218656" sldId="2147483720"/>
          </pc:sldLayoutMkLst>
        </pc:sldLayoutChg>
        <pc:sldLayoutChg chg="del">
          <pc:chgData name="Gina Marie Giambruno" userId="92225441-41f5-42d7-9636-66673d1aa60a" providerId="ADAL" clId="{D1D78CCA-8A6F-4493-83F6-0585FFD8755D}" dt="2023-04-18T22:39:18.647" v="525" actId="2696"/>
          <pc:sldLayoutMkLst>
            <pc:docMk/>
            <pc:sldMasterMk cId="1467847648" sldId="2147483710"/>
            <pc:sldLayoutMk cId="2957979458" sldId="2147483721"/>
          </pc:sldLayoutMkLst>
        </pc:sldLayoutChg>
      </pc:sldMasterChg>
    </pc:docChg>
  </pc:docChgLst>
  <pc:docChgLst>
    <pc:chgData name="Gina Marie Giambruno" userId="92225441-41f5-42d7-9636-66673d1aa60a" providerId="ADAL" clId="{C24D556F-11BB-4852-96EF-AD0123FD0F71}"/>
    <pc:docChg chg="undo custSel addSld delSld modSld sldOrd">
      <pc:chgData name="Gina Marie Giambruno" userId="92225441-41f5-42d7-9636-66673d1aa60a" providerId="ADAL" clId="{C24D556F-11BB-4852-96EF-AD0123FD0F71}" dt="2024-04-17T02:50:03.792" v="2546" actId="20577"/>
      <pc:docMkLst>
        <pc:docMk/>
      </pc:docMkLst>
      <pc:sldChg chg="del">
        <pc:chgData name="Gina Marie Giambruno" userId="92225441-41f5-42d7-9636-66673d1aa60a" providerId="ADAL" clId="{C24D556F-11BB-4852-96EF-AD0123FD0F71}" dt="2024-04-16T19:53:47.838" v="1391" actId="2696"/>
        <pc:sldMkLst>
          <pc:docMk/>
          <pc:sldMk cId="3731512392" sldId="256"/>
        </pc:sldMkLst>
      </pc:sldChg>
      <pc:sldChg chg="addSp delSp modSp mod addAnim">
        <pc:chgData name="Gina Marie Giambruno" userId="92225441-41f5-42d7-9636-66673d1aa60a" providerId="ADAL" clId="{C24D556F-11BB-4852-96EF-AD0123FD0F71}" dt="2024-04-15T22:18:08.312" v="184" actId="1076"/>
        <pc:sldMkLst>
          <pc:docMk/>
          <pc:sldMk cId="145395459" sldId="257"/>
        </pc:sldMkLst>
        <pc:spChg chg="mod">
          <ac:chgData name="Gina Marie Giambruno" userId="92225441-41f5-42d7-9636-66673d1aa60a" providerId="ADAL" clId="{C24D556F-11BB-4852-96EF-AD0123FD0F71}" dt="2024-04-15T22:18:08.312" v="184" actId="1076"/>
          <ac:spMkLst>
            <pc:docMk/>
            <pc:sldMk cId="145395459" sldId="257"/>
            <ac:spMk id="4" creationId="{B51AFBA6-9E7A-4591-BCAE-9B1666F6826C}"/>
          </ac:spMkLst>
        </pc:spChg>
        <pc:spChg chg="del">
          <ac:chgData name="Gina Marie Giambruno" userId="92225441-41f5-42d7-9636-66673d1aa60a" providerId="ADAL" clId="{C24D556F-11BB-4852-96EF-AD0123FD0F71}" dt="2024-04-15T22:17:45.281" v="180" actId="26606"/>
          <ac:spMkLst>
            <pc:docMk/>
            <pc:sldMk cId="145395459" sldId="257"/>
            <ac:spMk id="168" creationId="{A3363022-C969-41E9-8EB2-E4C94908C1FA}"/>
          </ac:spMkLst>
        </pc:spChg>
        <pc:spChg chg="del">
          <ac:chgData name="Gina Marie Giambruno" userId="92225441-41f5-42d7-9636-66673d1aa60a" providerId="ADAL" clId="{C24D556F-11BB-4852-96EF-AD0123FD0F71}" dt="2024-04-15T22:17:45.281" v="180" actId="26606"/>
          <ac:spMkLst>
            <pc:docMk/>
            <pc:sldMk cId="145395459" sldId="257"/>
            <ac:spMk id="169" creationId="{8D1AD6B3-BE88-4CEB-BA17-790657CC4729}"/>
          </ac:spMkLst>
        </pc:spChg>
        <pc:spChg chg="add">
          <ac:chgData name="Gina Marie Giambruno" userId="92225441-41f5-42d7-9636-66673d1aa60a" providerId="ADAL" clId="{C24D556F-11BB-4852-96EF-AD0123FD0F71}" dt="2024-04-15T22:17:45.281" v="180" actId="26606"/>
          <ac:spMkLst>
            <pc:docMk/>
            <pc:sldMk cId="145395459" sldId="257"/>
            <ac:spMk id="175" creationId="{870A1295-61BC-4214-AA3E-D396673024D0}"/>
          </ac:spMkLst>
        </pc:spChg>
        <pc:grpChg chg="del">
          <ac:chgData name="Gina Marie Giambruno" userId="92225441-41f5-42d7-9636-66673d1aa60a" providerId="ADAL" clId="{C24D556F-11BB-4852-96EF-AD0123FD0F71}" dt="2024-04-15T22:17:45.281" v="180" actId="26606"/>
          <ac:grpSpMkLst>
            <pc:docMk/>
            <pc:sldMk cId="145395459" sldId="257"/>
            <ac:grpSpMk id="170" creationId="{89D1390B-7E13-4B4F-9CB2-391063412E54}"/>
          </ac:grpSpMkLst>
        </pc:grpChg>
        <pc:grpChg chg="add">
          <ac:chgData name="Gina Marie Giambruno" userId="92225441-41f5-42d7-9636-66673d1aa60a" providerId="ADAL" clId="{C24D556F-11BB-4852-96EF-AD0123FD0F71}" dt="2024-04-15T22:17:45.281" v="180" actId="26606"/>
          <ac:grpSpMkLst>
            <pc:docMk/>
            <pc:sldMk cId="145395459" sldId="257"/>
            <ac:grpSpMk id="177" creationId="{0B139475-2B26-4CA9-9413-DE741E49F7BB}"/>
          </ac:grpSpMkLst>
        </pc:grpChg>
        <pc:picChg chg="mod">
          <ac:chgData name="Gina Marie Giambruno" userId="92225441-41f5-42d7-9636-66673d1aa60a" providerId="ADAL" clId="{C24D556F-11BB-4852-96EF-AD0123FD0F71}" dt="2024-04-15T22:17:45.281" v="180" actId="26606"/>
          <ac:picMkLst>
            <pc:docMk/>
            <pc:sldMk cId="145395459" sldId="257"/>
            <ac:picMk id="6" creationId="{69ED90DF-A486-4BA9-8F65-C9EC6863019B}"/>
          </ac:picMkLst>
        </pc:picChg>
      </pc:sldChg>
      <pc:sldChg chg="addSp delSp modSp mod ord">
        <pc:chgData name="Gina Marie Giambruno" userId="92225441-41f5-42d7-9636-66673d1aa60a" providerId="ADAL" clId="{C24D556F-11BB-4852-96EF-AD0123FD0F71}" dt="2024-04-16T20:53:10.355" v="1570"/>
        <pc:sldMkLst>
          <pc:docMk/>
          <pc:sldMk cId="3453998595" sldId="259"/>
        </pc:sldMkLst>
        <pc:spChg chg="mod">
          <ac:chgData name="Gina Marie Giambruno" userId="92225441-41f5-42d7-9636-66673d1aa60a" providerId="ADAL" clId="{C24D556F-11BB-4852-96EF-AD0123FD0F71}" dt="2024-04-16T20:45:22.885" v="1428" actId="14100"/>
          <ac:spMkLst>
            <pc:docMk/>
            <pc:sldMk cId="3453998595" sldId="259"/>
            <ac:spMk id="2" creationId="{BDC65383-34B8-9B5D-17D6-6969B49A6202}"/>
          </ac:spMkLst>
        </pc:spChg>
        <pc:spChg chg="mod">
          <ac:chgData name="Gina Marie Giambruno" userId="92225441-41f5-42d7-9636-66673d1aa60a" providerId="ADAL" clId="{C24D556F-11BB-4852-96EF-AD0123FD0F71}" dt="2024-04-16T20:44:59.881" v="1425" actId="27636"/>
          <ac:spMkLst>
            <pc:docMk/>
            <pc:sldMk cId="3453998595" sldId="259"/>
            <ac:spMk id="3" creationId="{2DC91E6D-9A34-1F23-4331-A53AF191E215}"/>
          </ac:spMkLst>
        </pc:spChg>
        <pc:spChg chg="del">
          <ac:chgData name="Gina Marie Giambruno" userId="92225441-41f5-42d7-9636-66673d1aa60a" providerId="ADAL" clId="{C24D556F-11BB-4852-96EF-AD0123FD0F71}" dt="2024-04-16T20:44:47.165" v="1421" actId="26606"/>
          <ac:spMkLst>
            <pc:docMk/>
            <pc:sldMk cId="3453998595" sldId="259"/>
            <ac:spMk id="8" creationId="{982C709D-C35D-2052-1DA1-8A71FB3D0BF9}"/>
          </ac:spMkLst>
        </pc:spChg>
        <pc:spChg chg="del">
          <ac:chgData name="Gina Marie Giambruno" userId="92225441-41f5-42d7-9636-66673d1aa60a" providerId="ADAL" clId="{C24D556F-11BB-4852-96EF-AD0123FD0F71}" dt="2024-04-16T20:44:47.165" v="1421" actId="26606"/>
          <ac:spMkLst>
            <pc:docMk/>
            <pc:sldMk cId="3453998595" sldId="259"/>
            <ac:spMk id="10" creationId="{3910CB73-774F-D2E5-F366-38ECA7938E87}"/>
          </ac:spMkLst>
        </pc:spChg>
        <pc:spChg chg="add">
          <ac:chgData name="Gina Marie Giambruno" userId="92225441-41f5-42d7-9636-66673d1aa60a" providerId="ADAL" clId="{C24D556F-11BB-4852-96EF-AD0123FD0F71}" dt="2024-04-16T20:44:47.165" v="1421" actId="26606"/>
          <ac:spMkLst>
            <pc:docMk/>
            <pc:sldMk cId="3453998595" sldId="259"/>
            <ac:spMk id="15" creationId="{73A25D70-4A55-4F72-B9C5-A69CDBF4DB42}"/>
          </ac:spMkLst>
        </pc:spChg>
        <pc:spChg chg="add">
          <ac:chgData name="Gina Marie Giambruno" userId="92225441-41f5-42d7-9636-66673d1aa60a" providerId="ADAL" clId="{C24D556F-11BB-4852-96EF-AD0123FD0F71}" dt="2024-04-16T20:44:47.165" v="1421" actId="26606"/>
          <ac:spMkLst>
            <pc:docMk/>
            <pc:sldMk cId="3453998595" sldId="259"/>
            <ac:spMk id="17" creationId="{54957100-6D8B-4161-9F2F-C0A949EC84C4}"/>
          </ac:spMkLst>
        </pc:spChg>
        <pc:spChg chg="add">
          <ac:chgData name="Gina Marie Giambruno" userId="92225441-41f5-42d7-9636-66673d1aa60a" providerId="ADAL" clId="{C24D556F-11BB-4852-96EF-AD0123FD0F71}" dt="2024-04-16T20:44:47.165" v="1421" actId="26606"/>
          <ac:spMkLst>
            <pc:docMk/>
            <pc:sldMk cId="3453998595" sldId="259"/>
            <ac:spMk id="19" creationId="{0BD8B065-EE51-4AE2-A94C-86249998FD7B}"/>
          </ac:spMkLst>
        </pc:spChg>
        <pc:grpChg chg="add">
          <ac:chgData name="Gina Marie Giambruno" userId="92225441-41f5-42d7-9636-66673d1aa60a" providerId="ADAL" clId="{C24D556F-11BB-4852-96EF-AD0123FD0F71}" dt="2024-04-16T20:44:47.165" v="1421" actId="26606"/>
          <ac:grpSpMkLst>
            <pc:docMk/>
            <pc:sldMk cId="3453998595" sldId="259"/>
            <ac:grpSpMk id="21" creationId="{18999293-B054-4B57-A26F-D04C2BB11338}"/>
          </ac:grpSpMkLst>
        </pc:grpChg>
        <pc:grpChg chg="add">
          <ac:chgData name="Gina Marie Giambruno" userId="92225441-41f5-42d7-9636-66673d1aa60a" providerId="ADAL" clId="{C24D556F-11BB-4852-96EF-AD0123FD0F71}" dt="2024-04-16T20:44:47.165" v="1421" actId="26606"/>
          <ac:grpSpMkLst>
            <pc:docMk/>
            <pc:sldMk cId="3453998595" sldId="259"/>
            <ac:grpSpMk id="27" creationId="{761945C4-D997-42F3-B59A-984CF0066715}"/>
          </ac:grpSpMkLst>
        </pc:grpChg>
      </pc:sldChg>
      <pc:sldChg chg="del">
        <pc:chgData name="Gina Marie Giambruno" userId="92225441-41f5-42d7-9636-66673d1aa60a" providerId="ADAL" clId="{C24D556F-11BB-4852-96EF-AD0123FD0F71}" dt="2024-04-16T19:54:09.759" v="1392" actId="2696"/>
        <pc:sldMkLst>
          <pc:docMk/>
          <pc:sldMk cId="259528031" sldId="263"/>
        </pc:sldMkLst>
      </pc:sldChg>
      <pc:sldChg chg="del">
        <pc:chgData name="Gina Marie Giambruno" userId="92225441-41f5-42d7-9636-66673d1aa60a" providerId="ADAL" clId="{C24D556F-11BB-4852-96EF-AD0123FD0F71}" dt="2024-04-16T20:22:55.653" v="1410" actId="2696"/>
        <pc:sldMkLst>
          <pc:docMk/>
          <pc:sldMk cId="3606974348" sldId="289"/>
        </pc:sldMkLst>
      </pc:sldChg>
      <pc:sldChg chg="modSp mod">
        <pc:chgData name="Gina Marie Giambruno" userId="92225441-41f5-42d7-9636-66673d1aa60a" providerId="ADAL" clId="{C24D556F-11BB-4852-96EF-AD0123FD0F71}" dt="2024-04-17T02:50:03.792" v="2546" actId="20577"/>
        <pc:sldMkLst>
          <pc:docMk/>
          <pc:sldMk cId="2759087892" sldId="611"/>
        </pc:sldMkLst>
        <pc:spChg chg="mod">
          <ac:chgData name="Gina Marie Giambruno" userId="92225441-41f5-42d7-9636-66673d1aa60a" providerId="ADAL" clId="{C24D556F-11BB-4852-96EF-AD0123FD0F71}" dt="2024-04-11T16:38:30.872" v="11" actId="20577"/>
          <ac:spMkLst>
            <pc:docMk/>
            <pc:sldMk cId="2759087892" sldId="611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C24D556F-11BB-4852-96EF-AD0123FD0F71}" dt="2024-04-17T02:50:03.792" v="2546" actId="20577"/>
          <ac:spMkLst>
            <pc:docMk/>
            <pc:sldMk cId="2759087892" sldId="611"/>
            <ac:spMk id="3" creationId="{5CAE4B7F-0674-492E-A0B6-8D314EF81E12}"/>
          </ac:spMkLst>
        </pc:spChg>
      </pc:sldChg>
      <pc:sldChg chg="del">
        <pc:chgData name="Gina Marie Giambruno" userId="92225441-41f5-42d7-9636-66673d1aa60a" providerId="ADAL" clId="{C24D556F-11BB-4852-96EF-AD0123FD0F71}" dt="2024-04-16T20:21:17.042" v="1403" actId="2696"/>
        <pc:sldMkLst>
          <pc:docMk/>
          <pc:sldMk cId="4092817879" sldId="631"/>
        </pc:sldMkLst>
      </pc:sldChg>
      <pc:sldChg chg="del">
        <pc:chgData name="Gina Marie Giambruno" userId="92225441-41f5-42d7-9636-66673d1aa60a" providerId="ADAL" clId="{C24D556F-11BB-4852-96EF-AD0123FD0F71}" dt="2024-04-16T20:21:17.042" v="1403" actId="2696"/>
        <pc:sldMkLst>
          <pc:docMk/>
          <pc:sldMk cId="3170990329" sldId="632"/>
        </pc:sldMkLst>
      </pc:sldChg>
      <pc:sldChg chg="del">
        <pc:chgData name="Gina Marie Giambruno" userId="92225441-41f5-42d7-9636-66673d1aa60a" providerId="ADAL" clId="{C24D556F-11BB-4852-96EF-AD0123FD0F71}" dt="2024-04-16T20:21:17.042" v="1403" actId="2696"/>
        <pc:sldMkLst>
          <pc:docMk/>
          <pc:sldMk cId="901887222" sldId="633"/>
        </pc:sldMkLst>
      </pc:sldChg>
      <pc:sldChg chg="del">
        <pc:chgData name="Gina Marie Giambruno" userId="92225441-41f5-42d7-9636-66673d1aa60a" providerId="ADAL" clId="{C24D556F-11BB-4852-96EF-AD0123FD0F71}" dt="2024-04-16T19:53:34.698" v="1388" actId="2696"/>
        <pc:sldMkLst>
          <pc:docMk/>
          <pc:sldMk cId="3340021728" sldId="634"/>
        </pc:sldMkLst>
      </pc:sldChg>
      <pc:sldChg chg="del">
        <pc:chgData name="Gina Marie Giambruno" userId="92225441-41f5-42d7-9636-66673d1aa60a" providerId="ADAL" clId="{C24D556F-11BB-4852-96EF-AD0123FD0F71}" dt="2024-04-16T19:53:30.658" v="1387" actId="2696"/>
        <pc:sldMkLst>
          <pc:docMk/>
          <pc:sldMk cId="2725334721" sldId="635"/>
        </pc:sldMkLst>
      </pc:sldChg>
      <pc:sldChg chg="del">
        <pc:chgData name="Gina Marie Giambruno" userId="92225441-41f5-42d7-9636-66673d1aa60a" providerId="ADAL" clId="{C24D556F-11BB-4852-96EF-AD0123FD0F71}" dt="2024-04-16T19:53:37.433" v="1389" actId="2696"/>
        <pc:sldMkLst>
          <pc:docMk/>
          <pc:sldMk cId="2023370726" sldId="636"/>
        </pc:sldMkLst>
      </pc:sldChg>
      <pc:sldChg chg="del">
        <pc:chgData name="Gina Marie Giambruno" userId="92225441-41f5-42d7-9636-66673d1aa60a" providerId="ADAL" clId="{C24D556F-11BB-4852-96EF-AD0123FD0F71}" dt="2024-04-16T20:22:55.653" v="1410" actId="2696"/>
        <pc:sldMkLst>
          <pc:docMk/>
          <pc:sldMk cId="3751819090" sldId="1141"/>
        </pc:sldMkLst>
      </pc:sldChg>
      <pc:sldChg chg="del">
        <pc:chgData name="Gina Marie Giambruno" userId="92225441-41f5-42d7-9636-66673d1aa60a" providerId="ADAL" clId="{C24D556F-11BB-4852-96EF-AD0123FD0F71}" dt="2024-04-16T20:22:55.653" v="1410" actId="2696"/>
        <pc:sldMkLst>
          <pc:docMk/>
          <pc:sldMk cId="2415131951" sldId="1142"/>
        </pc:sldMkLst>
      </pc:sldChg>
      <pc:sldChg chg="del">
        <pc:chgData name="Gina Marie Giambruno" userId="92225441-41f5-42d7-9636-66673d1aa60a" providerId="ADAL" clId="{C24D556F-11BB-4852-96EF-AD0123FD0F71}" dt="2024-04-16T20:22:55.653" v="1410" actId="2696"/>
        <pc:sldMkLst>
          <pc:docMk/>
          <pc:sldMk cId="3194243007" sldId="1144"/>
        </pc:sldMkLst>
      </pc:sldChg>
      <pc:sldChg chg="del">
        <pc:chgData name="Gina Marie Giambruno" userId="92225441-41f5-42d7-9636-66673d1aa60a" providerId="ADAL" clId="{C24D556F-11BB-4852-96EF-AD0123FD0F71}" dt="2024-04-16T20:22:59.820" v="1411" actId="2696"/>
        <pc:sldMkLst>
          <pc:docMk/>
          <pc:sldMk cId="4115088028" sldId="1145"/>
        </pc:sldMkLst>
      </pc:sldChg>
      <pc:sldChg chg="del">
        <pc:chgData name="Gina Marie Giambruno" userId="92225441-41f5-42d7-9636-66673d1aa60a" providerId="ADAL" clId="{C24D556F-11BB-4852-96EF-AD0123FD0F71}" dt="2024-04-16T19:55:46.502" v="1393" actId="2696"/>
        <pc:sldMkLst>
          <pc:docMk/>
          <pc:sldMk cId="1230709181" sldId="1147"/>
        </pc:sldMkLst>
      </pc:sldChg>
      <pc:sldChg chg="del">
        <pc:chgData name="Gina Marie Giambruno" userId="92225441-41f5-42d7-9636-66673d1aa60a" providerId="ADAL" clId="{C24D556F-11BB-4852-96EF-AD0123FD0F71}" dt="2024-04-16T19:55:46.502" v="1393" actId="2696"/>
        <pc:sldMkLst>
          <pc:docMk/>
          <pc:sldMk cId="3743535936" sldId="1148"/>
        </pc:sldMkLst>
      </pc:sldChg>
      <pc:sldChg chg="del">
        <pc:chgData name="Gina Marie Giambruno" userId="92225441-41f5-42d7-9636-66673d1aa60a" providerId="ADAL" clId="{C24D556F-11BB-4852-96EF-AD0123FD0F71}" dt="2024-04-16T19:55:46.502" v="1393" actId="2696"/>
        <pc:sldMkLst>
          <pc:docMk/>
          <pc:sldMk cId="2428444631" sldId="1149"/>
        </pc:sldMkLst>
      </pc:sldChg>
      <pc:sldChg chg="del">
        <pc:chgData name="Gina Marie Giambruno" userId="92225441-41f5-42d7-9636-66673d1aa60a" providerId="ADAL" clId="{C24D556F-11BB-4852-96EF-AD0123FD0F71}" dt="2024-04-16T19:55:46.502" v="1393" actId="2696"/>
        <pc:sldMkLst>
          <pc:docMk/>
          <pc:sldMk cId="1903122919" sldId="1150"/>
        </pc:sldMkLst>
      </pc:sldChg>
      <pc:sldChg chg="delSp modSp mod ord delDesignElem">
        <pc:chgData name="Gina Marie Giambruno" userId="92225441-41f5-42d7-9636-66673d1aa60a" providerId="ADAL" clId="{C24D556F-11BB-4852-96EF-AD0123FD0F71}" dt="2024-04-16T22:04:58.936" v="2458" actId="1076"/>
        <pc:sldMkLst>
          <pc:docMk/>
          <pc:sldMk cId="3477430169" sldId="1151"/>
        </pc:sldMkLst>
        <pc:spChg chg="mod">
          <ac:chgData name="Gina Marie Giambruno" userId="92225441-41f5-42d7-9636-66673d1aa60a" providerId="ADAL" clId="{C24D556F-11BB-4852-96EF-AD0123FD0F71}" dt="2024-04-16T21:45:29.953" v="2106" actId="27636"/>
          <ac:spMkLst>
            <pc:docMk/>
            <pc:sldMk cId="3477430169" sldId="1151"/>
            <ac:spMk id="2" creationId="{CDD3F842-AB1C-7C68-9972-FF1CD1D3A5AD}"/>
          </ac:spMkLst>
        </pc:spChg>
        <pc:spChg chg="del">
          <ac:chgData name="Gina Marie Giambruno" userId="92225441-41f5-42d7-9636-66673d1aa60a" providerId="ADAL" clId="{C24D556F-11BB-4852-96EF-AD0123FD0F71}" dt="2024-04-16T21:44:37.687" v="2094"/>
          <ac:spMkLst>
            <pc:docMk/>
            <pc:sldMk cId="3477430169" sldId="1151"/>
            <ac:spMk id="7" creationId="{48B13CA8-CBEA-4805-955D-CEBE32236560}"/>
          </ac:spMkLst>
        </pc:spChg>
        <pc:spChg chg="del">
          <ac:chgData name="Gina Marie Giambruno" userId="92225441-41f5-42d7-9636-66673d1aa60a" providerId="ADAL" clId="{C24D556F-11BB-4852-96EF-AD0123FD0F71}" dt="2024-04-16T21:44:37.687" v="2094"/>
          <ac:spMkLst>
            <pc:docMk/>
            <pc:sldMk cId="3477430169" sldId="1151"/>
            <ac:spMk id="10" creationId="{9D768B77-8742-43A0-AF16-6AC4D378E482}"/>
          </ac:spMkLst>
        </pc:spChg>
        <pc:picChg chg="mod">
          <ac:chgData name="Gina Marie Giambruno" userId="92225441-41f5-42d7-9636-66673d1aa60a" providerId="ADAL" clId="{C24D556F-11BB-4852-96EF-AD0123FD0F71}" dt="2024-04-16T22:04:58.936" v="2458" actId="1076"/>
          <ac:picMkLst>
            <pc:docMk/>
            <pc:sldMk cId="3477430169" sldId="1151"/>
            <ac:picMk id="5" creationId="{EFB04009-8F8D-642C-0969-9FFA24A177A6}"/>
          </ac:picMkLst>
        </pc:picChg>
      </pc:sldChg>
      <pc:sldChg chg="del">
        <pc:chgData name="Gina Marie Giambruno" userId="92225441-41f5-42d7-9636-66673d1aa60a" providerId="ADAL" clId="{C24D556F-11BB-4852-96EF-AD0123FD0F71}" dt="2024-04-16T20:21:02.949" v="1402" actId="2696"/>
        <pc:sldMkLst>
          <pc:docMk/>
          <pc:sldMk cId="1421804225" sldId="1152"/>
        </pc:sldMkLst>
      </pc:sldChg>
      <pc:sldChg chg="del">
        <pc:chgData name="Gina Marie Giambruno" userId="92225441-41f5-42d7-9636-66673d1aa60a" providerId="ADAL" clId="{C24D556F-11BB-4852-96EF-AD0123FD0F71}" dt="2024-04-16T19:53:43.297" v="1390" actId="2696"/>
        <pc:sldMkLst>
          <pc:docMk/>
          <pc:sldMk cId="3148368300" sldId="1153"/>
        </pc:sldMkLst>
      </pc:sldChg>
      <pc:sldChg chg="addSp modSp new mod setBg">
        <pc:chgData name="Gina Marie Giambruno" userId="92225441-41f5-42d7-9636-66673d1aa60a" providerId="ADAL" clId="{C24D556F-11BB-4852-96EF-AD0123FD0F71}" dt="2024-04-16T20:52:26.450" v="1567" actId="20577"/>
        <pc:sldMkLst>
          <pc:docMk/>
          <pc:sldMk cId="602019282" sldId="1156"/>
        </pc:sldMkLst>
        <pc:spChg chg="mod">
          <ac:chgData name="Gina Marie Giambruno" userId="92225441-41f5-42d7-9636-66673d1aa60a" providerId="ADAL" clId="{C24D556F-11BB-4852-96EF-AD0123FD0F71}" dt="2024-04-16T19:35:19.280" v="1197" actId="26606"/>
          <ac:spMkLst>
            <pc:docMk/>
            <pc:sldMk cId="602019282" sldId="1156"/>
            <ac:spMk id="2" creationId="{57678488-04F7-BB19-47A7-4060FA0788FA}"/>
          </ac:spMkLst>
        </pc:spChg>
        <pc:spChg chg="mod">
          <ac:chgData name="Gina Marie Giambruno" userId="92225441-41f5-42d7-9636-66673d1aa60a" providerId="ADAL" clId="{C24D556F-11BB-4852-96EF-AD0123FD0F71}" dt="2024-04-16T20:52:26.450" v="1567" actId="20577"/>
          <ac:spMkLst>
            <pc:docMk/>
            <pc:sldMk cId="602019282" sldId="1156"/>
            <ac:spMk id="3" creationId="{0EC83277-7CAB-A7C4-D2F9-53405D56BC02}"/>
          </ac:spMkLst>
        </pc:spChg>
        <pc:spChg chg="add">
          <ac:chgData name="Gina Marie Giambruno" userId="92225441-41f5-42d7-9636-66673d1aa60a" providerId="ADAL" clId="{C24D556F-11BB-4852-96EF-AD0123FD0F71}" dt="2024-04-16T19:35:19.280" v="1197" actId="26606"/>
          <ac:spMkLst>
            <pc:docMk/>
            <pc:sldMk cId="602019282" sldId="1156"/>
            <ac:spMk id="10" creationId="{F13C74B1-5B17-4795-BED0-7140497B445A}"/>
          </ac:spMkLst>
        </pc:spChg>
        <pc:spChg chg="add">
          <ac:chgData name="Gina Marie Giambruno" userId="92225441-41f5-42d7-9636-66673d1aa60a" providerId="ADAL" clId="{C24D556F-11BB-4852-96EF-AD0123FD0F71}" dt="2024-04-16T19:35:19.280" v="1197" actId="26606"/>
          <ac:spMkLst>
            <pc:docMk/>
            <pc:sldMk cId="602019282" sldId="1156"/>
            <ac:spMk id="12" creationId="{D4974D33-8DC5-464E-8C6D-BE58F0669C17}"/>
          </ac:spMkLst>
        </pc:spChg>
        <pc:picChg chg="add mod">
          <ac:chgData name="Gina Marie Giambruno" userId="92225441-41f5-42d7-9636-66673d1aa60a" providerId="ADAL" clId="{C24D556F-11BB-4852-96EF-AD0123FD0F71}" dt="2024-04-16T19:35:19.280" v="1197" actId="26606"/>
          <ac:picMkLst>
            <pc:docMk/>
            <pc:sldMk cId="602019282" sldId="1156"/>
            <ac:picMk id="5" creationId="{CF6F2B74-35A4-6B79-9D01-21E77437CA98}"/>
          </ac:picMkLst>
        </pc:picChg>
      </pc:sldChg>
      <pc:sldChg chg="addSp delSp modSp new mod setBg">
        <pc:chgData name="Gina Marie Giambruno" userId="92225441-41f5-42d7-9636-66673d1aa60a" providerId="ADAL" clId="{C24D556F-11BB-4852-96EF-AD0123FD0F71}" dt="2024-04-16T21:42:26.036" v="2061" actId="1076"/>
        <pc:sldMkLst>
          <pc:docMk/>
          <pc:sldMk cId="1588587719" sldId="1157"/>
        </pc:sldMkLst>
        <pc:spChg chg="mod">
          <ac:chgData name="Gina Marie Giambruno" userId="92225441-41f5-42d7-9636-66673d1aa60a" providerId="ADAL" clId="{C24D556F-11BB-4852-96EF-AD0123FD0F71}" dt="2024-04-16T19:49:43.598" v="1380" actId="255"/>
          <ac:spMkLst>
            <pc:docMk/>
            <pc:sldMk cId="1588587719" sldId="1157"/>
            <ac:spMk id="2" creationId="{34CECA42-1638-D919-0E04-97796CF35C06}"/>
          </ac:spMkLst>
        </pc:spChg>
        <pc:spChg chg="del mod">
          <ac:chgData name="Gina Marie Giambruno" userId="92225441-41f5-42d7-9636-66673d1aa60a" providerId="ADAL" clId="{C24D556F-11BB-4852-96EF-AD0123FD0F71}" dt="2024-04-16T21:37:59.094" v="2040" actId="22"/>
          <ac:spMkLst>
            <pc:docMk/>
            <pc:sldMk cId="1588587719" sldId="1157"/>
            <ac:spMk id="3" creationId="{D823F3FC-EE40-CEE1-BC70-406E0A4DBF23}"/>
          </ac:spMkLst>
        </pc:spChg>
        <pc:picChg chg="add mod ord">
          <ac:chgData name="Gina Marie Giambruno" userId="92225441-41f5-42d7-9636-66673d1aa60a" providerId="ADAL" clId="{C24D556F-11BB-4852-96EF-AD0123FD0F71}" dt="2024-04-16T21:42:26.036" v="2061" actId="1076"/>
          <ac:picMkLst>
            <pc:docMk/>
            <pc:sldMk cId="1588587719" sldId="1157"/>
            <ac:picMk id="5" creationId="{3CE86E5D-0511-126F-36BC-A96096A15F30}"/>
          </ac:picMkLst>
        </pc:picChg>
        <pc:picChg chg="add del mod">
          <ac:chgData name="Gina Marie Giambruno" userId="92225441-41f5-42d7-9636-66673d1aa60a" providerId="ADAL" clId="{C24D556F-11BB-4852-96EF-AD0123FD0F71}" dt="2024-04-16T21:40:45.216" v="2050" actId="21"/>
          <ac:picMkLst>
            <pc:docMk/>
            <pc:sldMk cId="1588587719" sldId="1157"/>
            <ac:picMk id="7" creationId="{F0BCF7DD-B610-65E3-6C35-D7614C434758}"/>
          </ac:picMkLst>
        </pc:picChg>
        <pc:picChg chg="add mod">
          <ac:chgData name="Gina Marie Giambruno" userId="92225441-41f5-42d7-9636-66673d1aa60a" providerId="ADAL" clId="{C24D556F-11BB-4852-96EF-AD0123FD0F71}" dt="2024-04-16T21:42:16.411" v="2059" actId="14100"/>
          <ac:picMkLst>
            <pc:docMk/>
            <pc:sldMk cId="1588587719" sldId="1157"/>
            <ac:picMk id="8" creationId="{23CF5EB9-88E4-FF26-5AEA-D079E5775471}"/>
          </ac:picMkLst>
        </pc:picChg>
      </pc:sldChg>
      <pc:sldChg chg="addSp delSp modSp new mod ord setBg delDesignElem">
        <pc:chgData name="Gina Marie Giambruno" userId="92225441-41f5-42d7-9636-66673d1aa60a" providerId="ADAL" clId="{C24D556F-11BB-4852-96EF-AD0123FD0F71}" dt="2024-04-17T02:49:43.413" v="2541"/>
        <pc:sldMkLst>
          <pc:docMk/>
          <pc:sldMk cId="3660429782" sldId="1158"/>
        </pc:sldMkLst>
        <pc:spChg chg="mod">
          <ac:chgData name="Gina Marie Giambruno" userId="92225441-41f5-42d7-9636-66673d1aa60a" providerId="ADAL" clId="{C24D556F-11BB-4852-96EF-AD0123FD0F71}" dt="2024-04-16T21:45:29.868" v="2105" actId="27636"/>
          <ac:spMkLst>
            <pc:docMk/>
            <pc:sldMk cId="3660429782" sldId="1158"/>
            <ac:spMk id="2" creationId="{2C48D12F-D7F9-1F1A-FDF0-5071656018E5}"/>
          </ac:spMkLst>
        </pc:spChg>
        <pc:spChg chg="mod">
          <ac:chgData name="Gina Marie Giambruno" userId="92225441-41f5-42d7-9636-66673d1aa60a" providerId="ADAL" clId="{C24D556F-11BB-4852-96EF-AD0123FD0F71}" dt="2024-04-16T21:45:29.867" v="2104" actId="27636"/>
          <ac:spMkLst>
            <pc:docMk/>
            <pc:sldMk cId="3660429782" sldId="1158"/>
            <ac:spMk id="3" creationId="{B6F49CD9-936A-569F-E90A-4F99DC1A11D9}"/>
          </ac:spMkLst>
        </pc:spChg>
        <pc:spChg chg="add del">
          <ac:chgData name="Gina Marie Giambruno" userId="92225441-41f5-42d7-9636-66673d1aa60a" providerId="ADAL" clId="{C24D556F-11BB-4852-96EF-AD0123FD0F71}" dt="2024-04-16T21:44:37.687" v="2094"/>
          <ac:spMkLst>
            <pc:docMk/>
            <pc:sldMk cId="3660429782" sldId="1158"/>
            <ac:spMk id="9" creationId="{F13C74B1-5B17-4795-BED0-7140497B445A}"/>
          </ac:spMkLst>
        </pc:spChg>
        <pc:spChg chg="add del">
          <ac:chgData name="Gina Marie Giambruno" userId="92225441-41f5-42d7-9636-66673d1aa60a" providerId="ADAL" clId="{C24D556F-11BB-4852-96EF-AD0123FD0F71}" dt="2024-04-16T21:44:37.687" v="2094"/>
          <ac:spMkLst>
            <pc:docMk/>
            <pc:sldMk cId="3660429782" sldId="1158"/>
            <ac:spMk id="11" creationId="{D4974D33-8DC5-464E-8C6D-BE58F0669C17}"/>
          </ac:spMkLst>
        </pc:spChg>
        <pc:picChg chg="add mod">
          <ac:chgData name="Gina Marie Giambruno" userId="92225441-41f5-42d7-9636-66673d1aa60a" providerId="ADAL" clId="{C24D556F-11BB-4852-96EF-AD0123FD0F71}" dt="2024-04-16T21:08:35.441" v="1980" actId="26606"/>
          <ac:picMkLst>
            <pc:docMk/>
            <pc:sldMk cId="3660429782" sldId="1158"/>
            <ac:picMk id="4" creationId="{3F952E6E-A559-45DF-E72D-EA4716AA8F71}"/>
          </ac:picMkLst>
        </pc:picChg>
      </pc:sldChg>
      <pc:sldChg chg="new del">
        <pc:chgData name="Gina Marie Giambruno" userId="92225441-41f5-42d7-9636-66673d1aa60a" providerId="ADAL" clId="{C24D556F-11BB-4852-96EF-AD0123FD0F71}" dt="2024-04-16T19:52:16.089" v="1386" actId="2696"/>
        <pc:sldMkLst>
          <pc:docMk/>
          <pc:sldMk cId="3714836139" sldId="1158"/>
        </pc:sldMkLst>
      </pc:sldChg>
      <pc:sldChg chg="new del">
        <pc:chgData name="Gina Marie Giambruno" userId="92225441-41f5-42d7-9636-66673d1aa60a" providerId="ADAL" clId="{C24D556F-11BB-4852-96EF-AD0123FD0F71}" dt="2024-04-16T19:51:52.671" v="1383" actId="2696"/>
        <pc:sldMkLst>
          <pc:docMk/>
          <pc:sldMk cId="3776444891" sldId="1158"/>
        </pc:sldMkLst>
      </pc:sldChg>
      <pc:sldChg chg="modSp new del mod">
        <pc:chgData name="Gina Marie Giambruno" userId="92225441-41f5-42d7-9636-66673d1aa60a" providerId="ADAL" clId="{C24D556F-11BB-4852-96EF-AD0123FD0F71}" dt="2024-04-16T21:42:40.380" v="2064" actId="2696"/>
        <pc:sldMkLst>
          <pc:docMk/>
          <pc:sldMk cId="478902052" sldId="1159"/>
        </pc:sldMkLst>
        <pc:spChg chg="mod">
          <ac:chgData name="Gina Marie Giambruno" userId="92225441-41f5-42d7-9636-66673d1aa60a" providerId="ADAL" clId="{C24D556F-11BB-4852-96EF-AD0123FD0F71}" dt="2024-04-16T21:40:48.499" v="2051" actId="5793"/>
          <ac:spMkLst>
            <pc:docMk/>
            <pc:sldMk cId="478902052" sldId="1159"/>
            <ac:spMk id="3" creationId="{1599595C-2FF2-0960-7D4F-C93A07FD4623}"/>
          </ac:spMkLst>
        </pc:spChg>
      </pc:sldChg>
      <pc:sldChg chg="new del">
        <pc:chgData name="Gina Marie Giambruno" userId="92225441-41f5-42d7-9636-66673d1aa60a" providerId="ADAL" clId="{C24D556F-11BB-4852-96EF-AD0123FD0F71}" dt="2024-04-16T19:51:55.368" v="1384" actId="2696"/>
        <pc:sldMkLst>
          <pc:docMk/>
          <pc:sldMk cId="1257848484" sldId="1159"/>
        </pc:sldMkLst>
      </pc:sldChg>
      <pc:sldChg chg="addSp delSp modSp new mod setBg addAnim setClrOvrMap delDesignElem">
        <pc:chgData name="Gina Marie Giambruno" userId="92225441-41f5-42d7-9636-66673d1aa60a" providerId="ADAL" clId="{C24D556F-11BB-4852-96EF-AD0123FD0F71}" dt="2024-04-16T21:46:03.259" v="2107" actId="255"/>
        <pc:sldMkLst>
          <pc:docMk/>
          <pc:sldMk cId="2311603554" sldId="1159"/>
        </pc:sldMkLst>
        <pc:spChg chg="mod">
          <ac:chgData name="Gina Marie Giambruno" userId="92225441-41f5-42d7-9636-66673d1aa60a" providerId="ADAL" clId="{C24D556F-11BB-4852-96EF-AD0123FD0F71}" dt="2024-04-16T21:46:03.259" v="2107" actId="255"/>
          <ac:spMkLst>
            <pc:docMk/>
            <pc:sldMk cId="2311603554" sldId="1159"/>
            <ac:spMk id="2" creationId="{E755DF5E-7DCB-9A8A-585E-5C2BEBC804CE}"/>
          </ac:spMkLst>
        </pc:spChg>
        <pc:spChg chg="del">
          <ac:chgData name="Gina Marie Giambruno" userId="92225441-41f5-42d7-9636-66673d1aa60a" providerId="ADAL" clId="{C24D556F-11BB-4852-96EF-AD0123FD0F71}" dt="2024-04-16T21:43:37.172" v="2088" actId="26606"/>
          <ac:spMkLst>
            <pc:docMk/>
            <pc:sldMk cId="2311603554" sldId="1159"/>
            <ac:spMk id="3" creationId="{37EECDCC-B757-A9E2-84E0-744CFB43059D}"/>
          </ac:spMkLst>
        </pc:spChg>
        <pc:spChg chg="add del">
          <ac:chgData name="Gina Marie Giambruno" userId="92225441-41f5-42d7-9636-66673d1aa60a" providerId="ADAL" clId="{C24D556F-11BB-4852-96EF-AD0123FD0F71}" dt="2024-04-16T21:44:01.981" v="2091" actId="26606"/>
          <ac:spMkLst>
            <pc:docMk/>
            <pc:sldMk cId="2311603554" sldId="1159"/>
            <ac:spMk id="9" creationId="{C1DD1A8A-57D5-4A81-AD04-532B043C5611}"/>
          </ac:spMkLst>
        </pc:spChg>
        <pc:spChg chg="add del">
          <ac:chgData name="Gina Marie Giambruno" userId="92225441-41f5-42d7-9636-66673d1aa60a" providerId="ADAL" clId="{C24D556F-11BB-4852-96EF-AD0123FD0F71}" dt="2024-04-16T21:44:01.981" v="2091" actId="26606"/>
          <ac:spMkLst>
            <pc:docMk/>
            <pc:sldMk cId="2311603554" sldId="1159"/>
            <ac:spMk id="11" creationId="{007891EC-4501-44ED-A8C8-B11B6DB767AB}"/>
          </ac:spMkLst>
        </pc:spChg>
        <pc:spChg chg="add del">
          <ac:chgData name="Gina Marie Giambruno" userId="92225441-41f5-42d7-9636-66673d1aa60a" providerId="ADAL" clId="{C24D556F-11BB-4852-96EF-AD0123FD0F71}" dt="2024-04-16T21:45:29.770" v="2103"/>
          <ac:spMkLst>
            <pc:docMk/>
            <pc:sldMk cId="2311603554" sldId="1159"/>
            <ac:spMk id="20" creationId="{01E688E0-C729-4E49-9E7B-4697607DBE19}"/>
          </ac:spMkLst>
        </pc:spChg>
        <pc:grpChg chg="add del">
          <ac:chgData name="Gina Marie Giambruno" userId="92225441-41f5-42d7-9636-66673d1aa60a" providerId="ADAL" clId="{C24D556F-11BB-4852-96EF-AD0123FD0F71}" dt="2024-04-16T21:45:29.770" v="2103"/>
          <ac:grpSpMkLst>
            <pc:docMk/>
            <pc:sldMk cId="2311603554" sldId="1159"/>
            <ac:grpSpMk id="22" creationId="{AAD89D74-79DD-4BE2-AA8C-8672382F2520}"/>
          </ac:grpSpMkLst>
        </pc:grpChg>
        <pc:picChg chg="add mod">
          <ac:chgData name="Gina Marie Giambruno" userId="92225441-41f5-42d7-9636-66673d1aa60a" providerId="ADAL" clId="{C24D556F-11BB-4852-96EF-AD0123FD0F71}" dt="2024-04-16T21:44:42.959" v="2100" actId="26606"/>
          <ac:picMkLst>
            <pc:docMk/>
            <pc:sldMk cId="2311603554" sldId="1159"/>
            <ac:picMk id="5" creationId="{3663EEE8-DD85-BF09-4E34-AD126E9A1377}"/>
          </ac:picMkLst>
        </pc:picChg>
        <pc:cxnChg chg="add del">
          <ac:chgData name="Gina Marie Giambruno" userId="92225441-41f5-42d7-9636-66673d1aa60a" providerId="ADAL" clId="{C24D556F-11BB-4852-96EF-AD0123FD0F71}" dt="2024-04-16T21:45:29.770" v="2103"/>
          <ac:cxnSpMkLst>
            <pc:docMk/>
            <pc:sldMk cId="2311603554" sldId="1159"/>
            <ac:cxnSpMk id="10" creationId="{8FD48FB1-66D8-4676-B0AA-C139A1DB78D1}"/>
          </ac:cxnSpMkLst>
        </pc:cxnChg>
        <pc:cxnChg chg="add del">
          <ac:chgData name="Gina Marie Giambruno" userId="92225441-41f5-42d7-9636-66673d1aa60a" providerId="ADAL" clId="{C24D556F-11BB-4852-96EF-AD0123FD0F71}" dt="2024-04-16T21:45:29.770" v="2103"/>
          <ac:cxnSpMkLst>
            <pc:docMk/>
            <pc:sldMk cId="2311603554" sldId="1159"/>
            <ac:cxnSpMk id="12" creationId="{F033F5AE-6728-4F19-8DED-658E674B31B9}"/>
          </ac:cxnSpMkLst>
        </pc:cxnChg>
        <pc:cxnChg chg="add del">
          <ac:chgData name="Gina Marie Giambruno" userId="92225441-41f5-42d7-9636-66673d1aa60a" providerId="ADAL" clId="{C24D556F-11BB-4852-96EF-AD0123FD0F71}" dt="2024-04-16T21:45:29.770" v="2103"/>
          <ac:cxnSpMkLst>
            <pc:docMk/>
            <pc:sldMk cId="2311603554" sldId="1159"/>
            <ac:cxnSpMk id="14" creationId="{82C7D74A-18BA-4709-A808-44E8815C4430}"/>
          </ac:cxnSpMkLst>
        </pc:cxnChg>
        <pc:cxnChg chg="add del">
          <ac:chgData name="Gina Marie Giambruno" userId="92225441-41f5-42d7-9636-66673d1aa60a" providerId="ADAL" clId="{C24D556F-11BB-4852-96EF-AD0123FD0F71}" dt="2024-04-16T21:45:29.770" v="2103"/>
          <ac:cxnSpMkLst>
            <pc:docMk/>
            <pc:sldMk cId="2311603554" sldId="1159"/>
            <ac:cxnSpMk id="16" creationId="{B5164A3F-1561-4039-8185-AB0EEB713EA7}"/>
          </ac:cxnSpMkLst>
        </pc:cxnChg>
        <pc:cxnChg chg="add del">
          <ac:chgData name="Gina Marie Giambruno" userId="92225441-41f5-42d7-9636-66673d1aa60a" providerId="ADAL" clId="{C24D556F-11BB-4852-96EF-AD0123FD0F71}" dt="2024-04-16T21:45:29.770" v="2103"/>
          <ac:cxnSpMkLst>
            <pc:docMk/>
            <pc:sldMk cId="2311603554" sldId="1159"/>
            <ac:cxnSpMk id="18" creationId="{2A35DB53-42BE-460E-9CA1-1294C98463CB}"/>
          </ac:cxnSpMkLst>
        </pc:cxnChg>
      </pc:sldChg>
      <pc:sldChg chg="new del">
        <pc:chgData name="Gina Marie Giambruno" userId="92225441-41f5-42d7-9636-66673d1aa60a" providerId="ADAL" clId="{C24D556F-11BB-4852-96EF-AD0123FD0F71}" dt="2024-04-16T21:47:17.480" v="2112" actId="2696"/>
        <pc:sldMkLst>
          <pc:docMk/>
          <pc:sldMk cId="3575035100" sldId="1160"/>
        </pc:sldMkLst>
      </pc:sldChg>
      <pc:sldChg chg="addSp modSp new mod ord setBg">
        <pc:chgData name="Gina Marie Giambruno" userId="92225441-41f5-42d7-9636-66673d1aa60a" providerId="ADAL" clId="{C24D556F-11BB-4852-96EF-AD0123FD0F71}" dt="2024-04-16T22:02:47.686" v="2455" actId="255"/>
        <pc:sldMkLst>
          <pc:docMk/>
          <pc:sldMk cId="25127759" sldId="1161"/>
        </pc:sldMkLst>
        <pc:spChg chg="mod">
          <ac:chgData name="Gina Marie Giambruno" userId="92225441-41f5-42d7-9636-66673d1aa60a" providerId="ADAL" clId="{C24D556F-11BB-4852-96EF-AD0123FD0F71}" dt="2024-04-16T22:02:21.703" v="2453" actId="26606"/>
          <ac:spMkLst>
            <pc:docMk/>
            <pc:sldMk cId="25127759" sldId="1161"/>
            <ac:spMk id="2" creationId="{50F96C34-ACB7-E89B-F4DC-3A3E18D511BC}"/>
          </ac:spMkLst>
        </pc:spChg>
        <pc:spChg chg="mod">
          <ac:chgData name="Gina Marie Giambruno" userId="92225441-41f5-42d7-9636-66673d1aa60a" providerId="ADAL" clId="{C24D556F-11BB-4852-96EF-AD0123FD0F71}" dt="2024-04-16T22:02:47.686" v="2455" actId="255"/>
          <ac:spMkLst>
            <pc:docMk/>
            <pc:sldMk cId="25127759" sldId="1161"/>
            <ac:spMk id="3" creationId="{328EE84C-D96A-7EBA-5406-025835851566}"/>
          </ac:spMkLst>
        </pc:spChg>
        <pc:spChg chg="add">
          <ac:chgData name="Gina Marie Giambruno" userId="92225441-41f5-42d7-9636-66673d1aa60a" providerId="ADAL" clId="{C24D556F-11BB-4852-96EF-AD0123FD0F71}" dt="2024-04-16T22:02:21.703" v="2453" actId="26606"/>
          <ac:spMkLst>
            <pc:docMk/>
            <pc:sldMk cId="25127759" sldId="1161"/>
            <ac:spMk id="10" creationId="{2B97F24A-32CE-4C1C-A50D-3016B394DCFB}"/>
          </ac:spMkLst>
        </pc:spChg>
        <pc:spChg chg="add">
          <ac:chgData name="Gina Marie Giambruno" userId="92225441-41f5-42d7-9636-66673d1aa60a" providerId="ADAL" clId="{C24D556F-11BB-4852-96EF-AD0123FD0F71}" dt="2024-04-16T22:02:21.703" v="2453" actId="26606"/>
          <ac:spMkLst>
            <pc:docMk/>
            <pc:sldMk cId="25127759" sldId="1161"/>
            <ac:spMk id="12" creationId="{CD8B4F24-440B-49E9-B85D-733523DC064B}"/>
          </ac:spMkLst>
        </pc:spChg>
        <pc:picChg chg="add mod">
          <ac:chgData name="Gina Marie Giambruno" userId="92225441-41f5-42d7-9636-66673d1aa60a" providerId="ADAL" clId="{C24D556F-11BB-4852-96EF-AD0123FD0F71}" dt="2024-04-16T22:02:21.703" v="2453" actId="26606"/>
          <ac:picMkLst>
            <pc:docMk/>
            <pc:sldMk cId="25127759" sldId="1161"/>
            <ac:picMk id="5" creationId="{4DCD26DF-77AB-4C92-076A-D0553B4FF328}"/>
          </ac:picMkLst>
        </pc:picChg>
      </pc:sldChg>
    </pc:docChg>
  </pc:docChgLst>
  <pc:docChgLst>
    <pc:chgData name="Gina Marie Giambruno" userId="92225441-41f5-42d7-9636-66673d1aa60a" providerId="ADAL" clId="{FA9AE06D-88A6-4BED-8AC5-C85B407BF5C0}"/>
    <pc:docChg chg="undo custSel addSld delSld modSld sldOrd">
      <pc:chgData name="Gina Marie Giambruno" userId="92225441-41f5-42d7-9636-66673d1aa60a" providerId="ADAL" clId="{FA9AE06D-88A6-4BED-8AC5-C85B407BF5C0}" dt="2024-07-17T14:40:47.511" v="1707" actId="20577"/>
      <pc:docMkLst>
        <pc:docMk/>
      </pc:docMkLst>
      <pc:sldChg chg="del">
        <pc:chgData name="Gina Marie Giambruno" userId="92225441-41f5-42d7-9636-66673d1aa60a" providerId="ADAL" clId="{FA9AE06D-88A6-4BED-8AC5-C85B407BF5C0}" dt="2024-07-16T22:04:53.977" v="1076" actId="2696"/>
        <pc:sldMkLst>
          <pc:docMk/>
          <pc:sldMk cId="3864708789" sldId="258"/>
        </pc:sldMkLst>
      </pc:sldChg>
      <pc:sldChg chg="modSp mod">
        <pc:chgData name="Gina Marie Giambruno" userId="92225441-41f5-42d7-9636-66673d1aa60a" providerId="ADAL" clId="{FA9AE06D-88A6-4BED-8AC5-C85B407BF5C0}" dt="2024-07-16T22:03:56.661" v="1074" actId="20577"/>
        <pc:sldMkLst>
          <pc:docMk/>
          <pc:sldMk cId="3453998595" sldId="259"/>
        </pc:sldMkLst>
        <pc:spChg chg="mod">
          <ac:chgData name="Gina Marie Giambruno" userId="92225441-41f5-42d7-9636-66673d1aa60a" providerId="ADAL" clId="{FA9AE06D-88A6-4BED-8AC5-C85B407BF5C0}" dt="2024-07-16T22:03:56.661" v="1074" actId="20577"/>
          <ac:spMkLst>
            <pc:docMk/>
            <pc:sldMk cId="3453998595" sldId="259"/>
            <ac:spMk id="3" creationId="{2DC91E6D-9A34-1F23-4331-A53AF191E215}"/>
          </ac:spMkLst>
        </pc:spChg>
      </pc:sldChg>
      <pc:sldChg chg="modSp del mod">
        <pc:chgData name="Gina Marie Giambruno" userId="92225441-41f5-42d7-9636-66673d1aa60a" providerId="ADAL" clId="{FA9AE06D-88A6-4BED-8AC5-C85B407BF5C0}" dt="2024-07-16T20:09:19.289" v="612" actId="2696"/>
        <pc:sldMkLst>
          <pc:docMk/>
          <pc:sldMk cId="2688094182" sldId="533"/>
        </pc:sldMkLst>
        <pc:spChg chg="mod">
          <ac:chgData name="Gina Marie Giambruno" userId="92225441-41f5-42d7-9636-66673d1aa60a" providerId="ADAL" clId="{FA9AE06D-88A6-4BED-8AC5-C85B407BF5C0}" dt="2024-07-16T16:51:37.871" v="162" actId="20577"/>
          <ac:spMkLst>
            <pc:docMk/>
            <pc:sldMk cId="2688094182" sldId="533"/>
            <ac:spMk id="2" creationId="{0D74274A-DEDD-0E87-D15E-A26BF4C35C03}"/>
          </ac:spMkLst>
        </pc:spChg>
        <pc:spChg chg="mod">
          <ac:chgData name="Gina Marie Giambruno" userId="92225441-41f5-42d7-9636-66673d1aa60a" providerId="ADAL" clId="{FA9AE06D-88A6-4BED-8AC5-C85B407BF5C0}" dt="2024-07-16T16:53:47.773" v="205" actId="6549"/>
          <ac:spMkLst>
            <pc:docMk/>
            <pc:sldMk cId="2688094182" sldId="533"/>
            <ac:spMk id="12" creationId="{84B8551A-67F1-D515-59D0-70684F513828}"/>
          </ac:spMkLst>
        </pc:spChg>
      </pc:sldChg>
      <pc:sldChg chg="modSp mod">
        <pc:chgData name="Gina Marie Giambruno" userId="92225441-41f5-42d7-9636-66673d1aa60a" providerId="ADAL" clId="{FA9AE06D-88A6-4BED-8AC5-C85B407BF5C0}" dt="2024-07-16T23:32:05.401" v="1679" actId="20577"/>
        <pc:sldMkLst>
          <pc:docMk/>
          <pc:sldMk cId="2759087892" sldId="611"/>
        </pc:sldMkLst>
        <pc:spChg chg="mod">
          <ac:chgData name="Gina Marie Giambruno" userId="92225441-41f5-42d7-9636-66673d1aa60a" providerId="ADAL" clId="{FA9AE06D-88A6-4BED-8AC5-C85B407BF5C0}" dt="2024-07-16T23:32:05.401" v="1679" actId="20577"/>
          <ac:spMkLst>
            <pc:docMk/>
            <pc:sldMk cId="2759087892" sldId="611"/>
            <ac:spMk id="3" creationId="{5CAE4B7F-0674-492E-A0B6-8D314EF81E12}"/>
          </ac:spMkLst>
        </pc:spChg>
      </pc:sldChg>
      <pc:sldChg chg="del">
        <pc:chgData name="Gina Marie Giambruno" userId="92225441-41f5-42d7-9636-66673d1aa60a" providerId="ADAL" clId="{FA9AE06D-88A6-4BED-8AC5-C85B407BF5C0}" dt="2024-07-16T22:41:39.697" v="1338" actId="2696"/>
        <pc:sldMkLst>
          <pc:docMk/>
          <pc:sldMk cId="3477430169" sldId="1151"/>
        </pc:sldMkLst>
      </pc:sldChg>
      <pc:sldChg chg="addSp delSp modSp mod ord">
        <pc:chgData name="Gina Marie Giambruno" userId="92225441-41f5-42d7-9636-66673d1aa60a" providerId="ADAL" clId="{FA9AE06D-88A6-4BED-8AC5-C85B407BF5C0}" dt="2024-07-16T21:23:29.976" v="786"/>
        <pc:sldMkLst>
          <pc:docMk/>
          <pc:sldMk cId="602019282" sldId="1156"/>
        </pc:sldMkLst>
        <pc:spChg chg="mod">
          <ac:chgData name="Gina Marie Giambruno" userId="92225441-41f5-42d7-9636-66673d1aa60a" providerId="ADAL" clId="{FA9AE06D-88A6-4BED-8AC5-C85B407BF5C0}" dt="2024-07-16T20:17:55.614" v="778" actId="20577"/>
          <ac:spMkLst>
            <pc:docMk/>
            <pc:sldMk cId="602019282" sldId="1156"/>
            <ac:spMk id="2" creationId="{57678488-04F7-BB19-47A7-4060FA0788FA}"/>
          </ac:spMkLst>
        </pc:spChg>
        <pc:spChg chg="mod">
          <ac:chgData name="Gina Marie Giambruno" userId="92225441-41f5-42d7-9636-66673d1aa60a" providerId="ADAL" clId="{FA9AE06D-88A6-4BED-8AC5-C85B407BF5C0}" dt="2024-07-16T20:18:19.767" v="784" actId="5793"/>
          <ac:spMkLst>
            <pc:docMk/>
            <pc:sldMk cId="602019282" sldId="1156"/>
            <ac:spMk id="3" creationId="{0EC83277-7CAB-A7C4-D2F9-53405D56BC02}"/>
          </ac:spMkLst>
        </pc:spChg>
        <pc:spChg chg="add del">
          <ac:chgData name="Gina Marie Giambruno" userId="92225441-41f5-42d7-9636-66673d1aa60a" providerId="ADAL" clId="{FA9AE06D-88A6-4BED-8AC5-C85B407BF5C0}" dt="2024-07-16T20:14:17.261" v="651" actId="26606"/>
          <ac:spMkLst>
            <pc:docMk/>
            <pc:sldMk cId="602019282" sldId="1156"/>
            <ac:spMk id="17" creationId="{F13C74B1-5B17-4795-BED0-7140497B445A}"/>
          </ac:spMkLst>
        </pc:spChg>
        <pc:spChg chg="add del">
          <ac:chgData name="Gina Marie Giambruno" userId="92225441-41f5-42d7-9636-66673d1aa60a" providerId="ADAL" clId="{FA9AE06D-88A6-4BED-8AC5-C85B407BF5C0}" dt="2024-07-16T20:14:17.261" v="651" actId="26606"/>
          <ac:spMkLst>
            <pc:docMk/>
            <pc:sldMk cId="602019282" sldId="1156"/>
            <ac:spMk id="19" creationId="{D4974D33-8DC5-464E-8C6D-BE58F0669C17}"/>
          </ac:spMkLst>
        </pc:spChg>
        <pc:spChg chg="add del">
          <ac:chgData name="Gina Marie Giambruno" userId="92225441-41f5-42d7-9636-66673d1aa60a" providerId="ADAL" clId="{FA9AE06D-88A6-4BED-8AC5-C85B407BF5C0}" dt="2024-07-16T20:14:17.249" v="650" actId="26606"/>
          <ac:spMkLst>
            <pc:docMk/>
            <pc:sldMk cId="602019282" sldId="1156"/>
            <ac:spMk id="24" creationId="{F13C74B1-5B17-4795-BED0-7140497B445A}"/>
          </ac:spMkLst>
        </pc:spChg>
        <pc:spChg chg="add del">
          <ac:chgData name="Gina Marie Giambruno" userId="92225441-41f5-42d7-9636-66673d1aa60a" providerId="ADAL" clId="{FA9AE06D-88A6-4BED-8AC5-C85B407BF5C0}" dt="2024-07-16T20:14:17.249" v="650" actId="26606"/>
          <ac:spMkLst>
            <pc:docMk/>
            <pc:sldMk cId="602019282" sldId="1156"/>
            <ac:spMk id="26" creationId="{D4974D33-8DC5-464E-8C6D-BE58F0669C17}"/>
          </ac:spMkLst>
        </pc:spChg>
        <pc:spChg chg="add">
          <ac:chgData name="Gina Marie Giambruno" userId="92225441-41f5-42d7-9636-66673d1aa60a" providerId="ADAL" clId="{FA9AE06D-88A6-4BED-8AC5-C85B407BF5C0}" dt="2024-07-16T20:14:17.261" v="651" actId="26606"/>
          <ac:spMkLst>
            <pc:docMk/>
            <pc:sldMk cId="602019282" sldId="1156"/>
            <ac:spMk id="28" creationId="{45D37F4E-DDB4-456B-97E0-9937730A039F}"/>
          </ac:spMkLst>
        </pc:spChg>
        <pc:spChg chg="add">
          <ac:chgData name="Gina Marie Giambruno" userId="92225441-41f5-42d7-9636-66673d1aa60a" providerId="ADAL" clId="{FA9AE06D-88A6-4BED-8AC5-C85B407BF5C0}" dt="2024-07-16T20:14:17.261" v="651" actId="26606"/>
          <ac:spMkLst>
            <pc:docMk/>
            <pc:sldMk cId="602019282" sldId="1156"/>
            <ac:spMk id="29" creationId="{B2DD41CD-8F47-4F56-AD12-4E2FF7696987}"/>
          </ac:spMkLst>
        </pc:spChg>
        <pc:picChg chg="add mod">
          <ac:chgData name="Gina Marie Giambruno" userId="92225441-41f5-42d7-9636-66673d1aa60a" providerId="ADAL" clId="{FA9AE06D-88A6-4BED-8AC5-C85B407BF5C0}" dt="2024-07-16T20:14:17.261" v="651" actId="26606"/>
          <ac:picMkLst>
            <pc:docMk/>
            <pc:sldMk cId="602019282" sldId="1156"/>
            <ac:picMk id="5" creationId="{C726D6ED-5471-D74B-1B71-7F5DE79209A6}"/>
          </ac:picMkLst>
        </pc:picChg>
        <pc:picChg chg="del">
          <ac:chgData name="Gina Marie Giambruno" userId="92225441-41f5-42d7-9636-66673d1aa60a" providerId="ADAL" clId="{FA9AE06D-88A6-4BED-8AC5-C85B407BF5C0}" dt="2024-07-16T20:14:09.573" v="648" actId="21"/>
          <ac:picMkLst>
            <pc:docMk/>
            <pc:sldMk cId="602019282" sldId="1156"/>
            <ac:picMk id="6" creationId="{ACD22B4C-8C32-B1BA-4DED-8F2C168C23C9}"/>
          </ac:picMkLst>
        </pc:picChg>
      </pc:sldChg>
      <pc:sldChg chg="del ord">
        <pc:chgData name="Gina Marie Giambruno" userId="92225441-41f5-42d7-9636-66673d1aa60a" providerId="ADAL" clId="{FA9AE06D-88A6-4BED-8AC5-C85B407BF5C0}" dt="2024-07-16T21:56:35.680" v="949" actId="2696"/>
        <pc:sldMkLst>
          <pc:docMk/>
          <pc:sldMk cId="1588587719" sldId="1157"/>
        </pc:sldMkLst>
      </pc:sldChg>
      <pc:sldChg chg="addSp delSp modSp mod ord">
        <pc:chgData name="Gina Marie Giambruno" userId="92225441-41f5-42d7-9636-66673d1aa60a" providerId="ADAL" clId="{FA9AE06D-88A6-4BED-8AC5-C85B407BF5C0}" dt="2024-07-16T21:23:40.696" v="788"/>
        <pc:sldMkLst>
          <pc:docMk/>
          <pc:sldMk cId="3660429782" sldId="1158"/>
        </pc:sldMkLst>
        <pc:spChg chg="mod">
          <ac:chgData name="Gina Marie Giambruno" userId="92225441-41f5-42d7-9636-66673d1aa60a" providerId="ADAL" clId="{FA9AE06D-88A6-4BED-8AC5-C85B407BF5C0}" dt="2024-07-16T20:12:31.313" v="644" actId="26606"/>
          <ac:spMkLst>
            <pc:docMk/>
            <pc:sldMk cId="3660429782" sldId="1158"/>
            <ac:spMk id="2" creationId="{2C48D12F-D7F9-1F1A-FDF0-5071656018E5}"/>
          </ac:spMkLst>
        </pc:spChg>
        <pc:spChg chg="mod ord">
          <ac:chgData name="Gina Marie Giambruno" userId="92225441-41f5-42d7-9636-66673d1aa60a" providerId="ADAL" clId="{FA9AE06D-88A6-4BED-8AC5-C85B407BF5C0}" dt="2024-07-16T20:12:42.915" v="645" actId="207"/>
          <ac:spMkLst>
            <pc:docMk/>
            <pc:sldMk cId="3660429782" sldId="1158"/>
            <ac:spMk id="3" creationId="{B6F49CD9-936A-569F-E90A-4F99DC1A11D9}"/>
          </ac:spMkLst>
        </pc:spChg>
        <pc:spChg chg="add del mod">
          <ac:chgData name="Gina Marie Giambruno" userId="92225441-41f5-42d7-9636-66673d1aa60a" providerId="ADAL" clId="{FA9AE06D-88A6-4BED-8AC5-C85B407BF5C0}" dt="2024-07-16T20:06:17.465" v="452" actId="21"/>
          <ac:spMkLst>
            <pc:docMk/>
            <pc:sldMk cId="3660429782" sldId="1158"/>
            <ac:spMk id="7" creationId="{C1591EB5-923D-BF76-1CC2-2257D8E7EBA5}"/>
          </ac:spMkLst>
        </pc:spChg>
        <pc:spChg chg="add">
          <ac:chgData name="Gina Marie Giambruno" userId="92225441-41f5-42d7-9636-66673d1aa60a" providerId="ADAL" clId="{FA9AE06D-88A6-4BED-8AC5-C85B407BF5C0}" dt="2024-07-16T20:12:31.313" v="644" actId="26606"/>
          <ac:spMkLst>
            <pc:docMk/>
            <pc:sldMk cId="3660429782" sldId="1158"/>
            <ac:spMk id="8" creationId="{F13C74B1-5B17-4795-BED0-7140497B445A}"/>
          </ac:spMkLst>
        </pc:spChg>
        <pc:spChg chg="add">
          <ac:chgData name="Gina Marie Giambruno" userId="92225441-41f5-42d7-9636-66673d1aa60a" providerId="ADAL" clId="{FA9AE06D-88A6-4BED-8AC5-C85B407BF5C0}" dt="2024-07-16T20:12:31.313" v="644" actId="26606"/>
          <ac:spMkLst>
            <pc:docMk/>
            <pc:sldMk cId="3660429782" sldId="1158"/>
            <ac:spMk id="13" creationId="{D4974D33-8DC5-464E-8C6D-BE58F0669C17}"/>
          </ac:spMkLst>
        </pc:spChg>
        <pc:picChg chg="del mod">
          <ac:chgData name="Gina Marie Giambruno" userId="92225441-41f5-42d7-9636-66673d1aa60a" providerId="ADAL" clId="{FA9AE06D-88A6-4BED-8AC5-C85B407BF5C0}" dt="2024-07-16T20:06:10.097" v="450" actId="21"/>
          <ac:picMkLst>
            <pc:docMk/>
            <pc:sldMk cId="3660429782" sldId="1158"/>
            <ac:picMk id="4" creationId="{3F952E6E-A559-45DF-E72D-EA4716AA8F71}"/>
          </ac:picMkLst>
        </pc:picChg>
        <pc:picChg chg="add mod">
          <ac:chgData name="Gina Marie Giambruno" userId="92225441-41f5-42d7-9636-66673d1aa60a" providerId="ADAL" clId="{FA9AE06D-88A6-4BED-8AC5-C85B407BF5C0}" dt="2024-07-16T20:12:31.313" v="644" actId="26606"/>
          <ac:picMkLst>
            <pc:docMk/>
            <pc:sldMk cId="3660429782" sldId="1158"/>
            <ac:picMk id="6" creationId="{563C2831-C619-0E22-F55F-6D29A8DEEFCA}"/>
          </ac:picMkLst>
        </pc:picChg>
      </pc:sldChg>
      <pc:sldChg chg="modSp del mod">
        <pc:chgData name="Gina Marie Giambruno" userId="92225441-41f5-42d7-9636-66673d1aa60a" providerId="ADAL" clId="{FA9AE06D-88A6-4BED-8AC5-C85B407BF5C0}" dt="2024-07-16T22:41:33.892" v="1337" actId="2696"/>
        <pc:sldMkLst>
          <pc:docMk/>
          <pc:sldMk cId="2311603554" sldId="1159"/>
        </pc:sldMkLst>
        <pc:spChg chg="mod">
          <ac:chgData name="Gina Marie Giambruno" userId="92225441-41f5-42d7-9636-66673d1aa60a" providerId="ADAL" clId="{FA9AE06D-88A6-4BED-8AC5-C85B407BF5C0}" dt="2024-07-16T22:03:21.942" v="1063" actId="14100"/>
          <ac:spMkLst>
            <pc:docMk/>
            <pc:sldMk cId="2311603554" sldId="1159"/>
            <ac:spMk id="2" creationId="{E755DF5E-7DCB-9A8A-585E-5C2BEBC804CE}"/>
          </ac:spMkLst>
        </pc:spChg>
      </pc:sldChg>
      <pc:sldChg chg="del">
        <pc:chgData name="Gina Marie Giambruno" userId="92225441-41f5-42d7-9636-66673d1aa60a" providerId="ADAL" clId="{FA9AE06D-88A6-4BED-8AC5-C85B407BF5C0}" dt="2024-07-16T22:04:07.212" v="1075" actId="2696"/>
        <pc:sldMkLst>
          <pc:docMk/>
          <pc:sldMk cId="25127759" sldId="1161"/>
        </pc:sldMkLst>
      </pc:sldChg>
      <pc:sldChg chg="del">
        <pc:chgData name="Gina Marie Giambruno" userId="92225441-41f5-42d7-9636-66673d1aa60a" providerId="ADAL" clId="{FA9AE06D-88A6-4BED-8AC5-C85B407BF5C0}" dt="2024-07-16T22:02:54.016" v="1060" actId="2696"/>
        <pc:sldMkLst>
          <pc:docMk/>
          <pc:sldMk cId="2507553331" sldId="1162"/>
        </pc:sldMkLst>
      </pc:sldChg>
      <pc:sldChg chg="ord">
        <pc:chgData name="Gina Marie Giambruno" userId="92225441-41f5-42d7-9636-66673d1aa60a" providerId="ADAL" clId="{FA9AE06D-88A6-4BED-8AC5-C85B407BF5C0}" dt="2024-07-16T22:41:16.832" v="1336"/>
        <pc:sldMkLst>
          <pc:docMk/>
          <pc:sldMk cId="3491048039" sldId="1163"/>
        </pc:sldMkLst>
      </pc:sldChg>
      <pc:sldChg chg="addSp delSp modSp mod">
        <pc:chgData name="Gina Marie Giambruno" userId="92225441-41f5-42d7-9636-66673d1aa60a" providerId="ADAL" clId="{FA9AE06D-88A6-4BED-8AC5-C85B407BF5C0}" dt="2024-07-16T21:29:07.465" v="887" actId="207"/>
        <pc:sldMkLst>
          <pc:docMk/>
          <pc:sldMk cId="4193791351" sldId="1165"/>
        </pc:sldMkLst>
        <pc:spChg chg="mod">
          <ac:chgData name="Gina Marie Giambruno" userId="92225441-41f5-42d7-9636-66673d1aa60a" providerId="ADAL" clId="{FA9AE06D-88A6-4BED-8AC5-C85B407BF5C0}" dt="2024-07-16T21:27:57.722" v="842" actId="26606"/>
          <ac:spMkLst>
            <pc:docMk/>
            <pc:sldMk cId="4193791351" sldId="1165"/>
            <ac:spMk id="2" creationId="{DE047825-44AA-DB83-11AB-5F504993029F}"/>
          </ac:spMkLst>
        </pc:spChg>
        <pc:spChg chg="add del mod">
          <ac:chgData name="Gina Marie Giambruno" userId="92225441-41f5-42d7-9636-66673d1aa60a" providerId="ADAL" clId="{FA9AE06D-88A6-4BED-8AC5-C85B407BF5C0}" dt="2024-07-16T21:28:13.082" v="881" actId="21"/>
          <ac:spMkLst>
            <pc:docMk/>
            <pc:sldMk cId="4193791351" sldId="1165"/>
            <ac:spMk id="3" creationId="{86A9E2FE-1D18-72E1-7A94-5BA61E359279}"/>
          </ac:spMkLst>
        </pc:spChg>
        <pc:spChg chg="add del mod">
          <ac:chgData name="Gina Marie Giambruno" userId="92225441-41f5-42d7-9636-66673d1aa60a" providerId="ADAL" clId="{FA9AE06D-88A6-4BED-8AC5-C85B407BF5C0}" dt="2024-07-16T21:27:35.060" v="840" actId="21"/>
          <ac:spMkLst>
            <pc:docMk/>
            <pc:sldMk cId="4193791351" sldId="1165"/>
            <ac:spMk id="8" creationId="{ADED00CA-F791-F291-C1EF-8A2B1CDB1D4B}"/>
          </ac:spMkLst>
        </pc:spChg>
        <pc:spChg chg="add del mod">
          <ac:chgData name="Gina Marie Giambruno" userId="92225441-41f5-42d7-9636-66673d1aa60a" providerId="ADAL" clId="{FA9AE06D-88A6-4BED-8AC5-C85B407BF5C0}" dt="2024-07-16T21:28:19.566" v="882" actId="21"/>
          <ac:spMkLst>
            <pc:docMk/>
            <pc:sldMk cId="4193791351" sldId="1165"/>
            <ac:spMk id="10" creationId="{745D3B44-D0B7-E5FF-589F-27E3441762DC}"/>
          </ac:spMkLst>
        </pc:spChg>
        <pc:spChg chg="add mod">
          <ac:chgData name="Gina Marie Giambruno" userId="92225441-41f5-42d7-9636-66673d1aa60a" providerId="ADAL" clId="{FA9AE06D-88A6-4BED-8AC5-C85B407BF5C0}" dt="2024-07-16T21:29:07.465" v="887" actId="207"/>
          <ac:spMkLst>
            <pc:docMk/>
            <pc:sldMk cId="4193791351" sldId="1165"/>
            <ac:spMk id="11" creationId="{3DA82528-2C48-EF08-609E-E5708F57B7C5}"/>
          </ac:spMkLst>
        </pc:spChg>
        <pc:spChg chg="del">
          <ac:chgData name="Gina Marie Giambruno" userId="92225441-41f5-42d7-9636-66673d1aa60a" providerId="ADAL" clId="{FA9AE06D-88A6-4BED-8AC5-C85B407BF5C0}" dt="2024-07-16T21:27:57.722" v="842" actId="26606"/>
          <ac:spMkLst>
            <pc:docMk/>
            <pc:sldMk cId="4193791351" sldId="1165"/>
            <ac:spMk id="22" creationId="{8930EBA3-4D2E-42E8-B828-834555328D85}"/>
          </ac:spMkLst>
        </pc:spChg>
        <pc:spChg chg="del">
          <ac:chgData name="Gina Marie Giambruno" userId="92225441-41f5-42d7-9636-66673d1aa60a" providerId="ADAL" clId="{FA9AE06D-88A6-4BED-8AC5-C85B407BF5C0}" dt="2024-07-16T21:27:57.722" v="842" actId="26606"/>
          <ac:spMkLst>
            <pc:docMk/>
            <pc:sldMk cId="4193791351" sldId="1165"/>
            <ac:spMk id="24" creationId="{E58B2195-5055-402F-A3E7-53FF0E4980C3}"/>
          </ac:spMkLst>
        </pc:spChg>
        <pc:spChg chg="del">
          <ac:chgData name="Gina Marie Giambruno" userId="92225441-41f5-42d7-9636-66673d1aa60a" providerId="ADAL" clId="{FA9AE06D-88A6-4BED-8AC5-C85B407BF5C0}" dt="2024-07-16T21:27:57.722" v="842" actId="26606"/>
          <ac:spMkLst>
            <pc:docMk/>
            <pc:sldMk cId="4193791351" sldId="1165"/>
            <ac:spMk id="26" creationId="{528AA953-F4F9-4DC5-97C7-491F4AF937DC}"/>
          </ac:spMkLst>
        </pc:spChg>
        <pc:spChg chg="add">
          <ac:chgData name="Gina Marie Giambruno" userId="92225441-41f5-42d7-9636-66673d1aa60a" providerId="ADAL" clId="{FA9AE06D-88A6-4BED-8AC5-C85B407BF5C0}" dt="2024-07-16T21:27:57.722" v="842" actId="26606"/>
          <ac:spMkLst>
            <pc:docMk/>
            <pc:sldMk cId="4193791351" sldId="1165"/>
            <ac:spMk id="31" creationId="{F0087D53-9295-4463-AAE4-D5C626046E9F}"/>
          </ac:spMkLst>
        </pc:spChg>
        <pc:spChg chg="add">
          <ac:chgData name="Gina Marie Giambruno" userId="92225441-41f5-42d7-9636-66673d1aa60a" providerId="ADAL" clId="{FA9AE06D-88A6-4BED-8AC5-C85B407BF5C0}" dt="2024-07-16T21:27:57.722" v="842" actId="26606"/>
          <ac:spMkLst>
            <pc:docMk/>
            <pc:sldMk cId="4193791351" sldId="1165"/>
            <ac:spMk id="33" creationId="{D6A9C53F-5F90-40A5-8C85-5412D39C8C68}"/>
          </ac:spMkLst>
        </pc:spChg>
        <pc:picChg chg="add mod">
          <ac:chgData name="Gina Marie Giambruno" userId="92225441-41f5-42d7-9636-66673d1aa60a" providerId="ADAL" clId="{FA9AE06D-88A6-4BED-8AC5-C85B407BF5C0}" dt="2024-07-16T21:28:39.569" v="885" actId="1076"/>
          <ac:picMkLst>
            <pc:docMk/>
            <pc:sldMk cId="4193791351" sldId="1165"/>
            <ac:picMk id="5" creationId="{2EB53DB9-B6D7-CE87-2A4A-E4DE5C289443}"/>
          </ac:picMkLst>
        </pc:picChg>
        <pc:picChg chg="mod ord">
          <ac:chgData name="Gina Marie Giambruno" userId="92225441-41f5-42d7-9636-66673d1aa60a" providerId="ADAL" clId="{FA9AE06D-88A6-4BED-8AC5-C85B407BF5C0}" dt="2024-07-16T21:27:57.722" v="842" actId="26606"/>
          <ac:picMkLst>
            <pc:docMk/>
            <pc:sldMk cId="4193791351" sldId="1165"/>
            <ac:picMk id="7" creationId="{1E9D712F-8F38-7779-AA1D-9E80311A6040}"/>
          </ac:picMkLst>
        </pc:picChg>
      </pc:sldChg>
      <pc:sldChg chg="ord">
        <pc:chgData name="Gina Marie Giambruno" userId="92225441-41f5-42d7-9636-66673d1aa60a" providerId="ADAL" clId="{FA9AE06D-88A6-4BED-8AC5-C85B407BF5C0}" dt="2024-07-16T21:56:50.366" v="951"/>
        <pc:sldMkLst>
          <pc:docMk/>
          <pc:sldMk cId="1541285367" sldId="1166"/>
        </pc:sldMkLst>
      </pc:sldChg>
      <pc:sldChg chg="addSp modSp mod setBg">
        <pc:chgData name="Gina Marie Giambruno" userId="92225441-41f5-42d7-9636-66673d1aa60a" providerId="ADAL" clId="{FA9AE06D-88A6-4BED-8AC5-C85B407BF5C0}" dt="2024-07-17T14:40:47.511" v="1707" actId="20577"/>
        <pc:sldMkLst>
          <pc:docMk/>
          <pc:sldMk cId="3947995752" sldId="1167"/>
        </pc:sldMkLst>
        <pc:spChg chg="mod">
          <ac:chgData name="Gina Marie Giambruno" userId="92225441-41f5-42d7-9636-66673d1aa60a" providerId="ADAL" clId="{FA9AE06D-88A6-4BED-8AC5-C85B407BF5C0}" dt="2024-07-17T14:38:20.669" v="1685" actId="20577"/>
          <ac:spMkLst>
            <pc:docMk/>
            <pc:sldMk cId="3947995752" sldId="1167"/>
            <ac:spMk id="2" creationId="{370BF2E5-1E30-92AF-3DFC-63F071DF4A3B}"/>
          </ac:spMkLst>
        </pc:spChg>
        <pc:spChg chg="mod">
          <ac:chgData name="Gina Marie Giambruno" userId="92225441-41f5-42d7-9636-66673d1aa60a" providerId="ADAL" clId="{FA9AE06D-88A6-4BED-8AC5-C85B407BF5C0}" dt="2024-07-17T14:40:47.511" v="1707" actId="20577"/>
          <ac:spMkLst>
            <pc:docMk/>
            <pc:sldMk cId="3947995752" sldId="1167"/>
            <ac:spMk id="3" creationId="{A9AE4A6A-40E2-7110-D2BE-B0F39068EDA6}"/>
          </ac:spMkLst>
        </pc:spChg>
        <pc:spChg chg="add">
          <ac:chgData name="Gina Marie Giambruno" userId="92225441-41f5-42d7-9636-66673d1aa60a" providerId="ADAL" clId="{FA9AE06D-88A6-4BED-8AC5-C85B407BF5C0}" dt="2024-07-16T20:09:56.424" v="614" actId="26606"/>
          <ac:spMkLst>
            <pc:docMk/>
            <pc:sldMk cId="3947995752" sldId="1167"/>
            <ac:spMk id="10" creationId="{7B831B6F-405A-4B47-B9BB-5CA88F285844}"/>
          </ac:spMkLst>
        </pc:spChg>
        <pc:spChg chg="add">
          <ac:chgData name="Gina Marie Giambruno" userId="92225441-41f5-42d7-9636-66673d1aa60a" providerId="ADAL" clId="{FA9AE06D-88A6-4BED-8AC5-C85B407BF5C0}" dt="2024-07-16T20:09:56.424" v="614" actId="26606"/>
          <ac:spMkLst>
            <pc:docMk/>
            <pc:sldMk cId="3947995752" sldId="1167"/>
            <ac:spMk id="12" creationId="{3CE8AF5E-D374-4CF1-90CC-35CF73B81C3E}"/>
          </ac:spMkLst>
        </pc:spChg>
        <pc:picChg chg="add mod">
          <ac:chgData name="Gina Marie Giambruno" userId="92225441-41f5-42d7-9636-66673d1aa60a" providerId="ADAL" clId="{FA9AE06D-88A6-4BED-8AC5-C85B407BF5C0}" dt="2024-07-16T20:09:56.424" v="614" actId="26606"/>
          <ac:picMkLst>
            <pc:docMk/>
            <pc:sldMk cId="3947995752" sldId="1167"/>
            <ac:picMk id="5" creationId="{D8FF71E7-FEE6-680A-BEC8-108F1CE34366}"/>
          </ac:picMkLst>
        </pc:picChg>
        <pc:inkChg chg="add">
          <ac:chgData name="Gina Marie Giambruno" userId="92225441-41f5-42d7-9636-66673d1aa60a" providerId="ADAL" clId="{FA9AE06D-88A6-4BED-8AC5-C85B407BF5C0}" dt="2024-07-16T20:09:56.424" v="614" actId="26606"/>
          <ac:inkMkLst>
            <pc:docMk/>
            <pc:sldMk cId="3947995752" sldId="1167"/>
            <ac:inkMk id="14" creationId="{070477C5-0410-4E4F-97A1-F84C2465C187}"/>
          </ac:inkMkLst>
        </pc:inkChg>
      </pc:sldChg>
      <pc:sldChg chg="addSp delSp modSp new mod setBg">
        <pc:chgData name="Gina Marie Giambruno" userId="92225441-41f5-42d7-9636-66673d1aa60a" providerId="ADAL" clId="{FA9AE06D-88A6-4BED-8AC5-C85B407BF5C0}" dt="2024-07-16T22:01:58.487" v="1035" actId="255"/>
        <pc:sldMkLst>
          <pc:docMk/>
          <pc:sldMk cId="949887159" sldId="1168"/>
        </pc:sldMkLst>
        <pc:spChg chg="del">
          <ac:chgData name="Gina Marie Giambruno" userId="92225441-41f5-42d7-9636-66673d1aa60a" providerId="ADAL" clId="{FA9AE06D-88A6-4BED-8AC5-C85B407BF5C0}" dt="2024-07-16T21:47:27.508" v="891" actId="21"/>
          <ac:spMkLst>
            <pc:docMk/>
            <pc:sldMk cId="949887159" sldId="1168"/>
            <ac:spMk id="2" creationId="{50914406-D603-85BF-9530-3F7C8A39EE47}"/>
          </ac:spMkLst>
        </pc:spChg>
        <pc:spChg chg="del">
          <ac:chgData name="Gina Marie Giambruno" userId="92225441-41f5-42d7-9636-66673d1aa60a" providerId="ADAL" clId="{FA9AE06D-88A6-4BED-8AC5-C85B407BF5C0}" dt="2024-07-16T21:47:32.890" v="892"/>
          <ac:spMkLst>
            <pc:docMk/>
            <pc:sldMk cId="949887159" sldId="1168"/>
            <ac:spMk id="3" creationId="{34E0D088-75AB-7FA2-2B11-B48DE340537A}"/>
          </ac:spMkLst>
        </pc:spChg>
        <pc:spChg chg="add del mod">
          <ac:chgData name="Gina Marie Giambruno" userId="92225441-41f5-42d7-9636-66673d1aa60a" providerId="ADAL" clId="{FA9AE06D-88A6-4BED-8AC5-C85B407BF5C0}" dt="2024-07-16T21:48:09.313" v="894" actId="22"/>
          <ac:spMkLst>
            <pc:docMk/>
            <pc:sldMk cId="949887159" sldId="1168"/>
            <ac:spMk id="4" creationId="{9B36A3DF-035B-7AEC-F1E3-E3B40181162B}"/>
          </ac:spMkLst>
        </pc:spChg>
        <pc:spChg chg="add mod">
          <ac:chgData name="Gina Marie Giambruno" userId="92225441-41f5-42d7-9636-66673d1aa60a" providerId="ADAL" clId="{FA9AE06D-88A6-4BED-8AC5-C85B407BF5C0}" dt="2024-07-16T22:01:58.487" v="1035" actId="255"/>
          <ac:spMkLst>
            <pc:docMk/>
            <pc:sldMk cId="949887159" sldId="1168"/>
            <ac:spMk id="7" creationId="{493A11D8-8CFE-42F6-8F9B-78B3CA2EFF0E}"/>
          </ac:spMkLst>
        </pc:spChg>
        <pc:spChg chg="add mod">
          <ac:chgData name="Gina Marie Giambruno" userId="92225441-41f5-42d7-9636-66673d1aa60a" providerId="ADAL" clId="{FA9AE06D-88A6-4BED-8AC5-C85B407BF5C0}" dt="2024-07-16T22:01:31.285" v="1032" actId="26606"/>
          <ac:spMkLst>
            <pc:docMk/>
            <pc:sldMk cId="949887159" sldId="1168"/>
            <ac:spMk id="8" creationId="{AE4C4B87-8140-ACA1-292F-E2514F04E97C}"/>
          </ac:spMkLst>
        </pc:spChg>
        <pc:spChg chg="add del">
          <ac:chgData name="Gina Marie Giambruno" userId="92225441-41f5-42d7-9636-66673d1aa60a" providerId="ADAL" clId="{FA9AE06D-88A6-4BED-8AC5-C85B407BF5C0}" dt="2024-07-16T22:01:31.285" v="1032" actId="26606"/>
          <ac:spMkLst>
            <pc:docMk/>
            <pc:sldMk cId="949887159" sldId="1168"/>
            <ac:spMk id="17" creationId="{6C4028FD-8BAA-4A19-BFDE-594D991B7552}"/>
          </ac:spMkLst>
        </pc:spChg>
        <pc:picChg chg="add mod ord">
          <ac:chgData name="Gina Marie Giambruno" userId="92225441-41f5-42d7-9636-66673d1aa60a" providerId="ADAL" clId="{FA9AE06D-88A6-4BED-8AC5-C85B407BF5C0}" dt="2024-07-16T22:01:31.285" v="1032" actId="26606"/>
          <ac:picMkLst>
            <pc:docMk/>
            <pc:sldMk cId="949887159" sldId="1168"/>
            <ac:picMk id="6" creationId="{F8893BEC-D90D-56BB-A14F-00CB13337D42}"/>
          </ac:picMkLst>
        </pc:picChg>
        <pc:picChg chg="add mod">
          <ac:chgData name="Gina Marie Giambruno" userId="92225441-41f5-42d7-9636-66673d1aa60a" providerId="ADAL" clId="{FA9AE06D-88A6-4BED-8AC5-C85B407BF5C0}" dt="2024-07-16T22:01:31.285" v="1032" actId="26606"/>
          <ac:picMkLst>
            <pc:docMk/>
            <pc:sldMk cId="949887159" sldId="1168"/>
            <ac:picMk id="10" creationId="{020207A3-4E94-5E28-DB95-0FD0B3EB5B1B}"/>
          </ac:picMkLst>
        </pc:picChg>
        <pc:picChg chg="add mod">
          <ac:chgData name="Gina Marie Giambruno" userId="92225441-41f5-42d7-9636-66673d1aa60a" providerId="ADAL" clId="{FA9AE06D-88A6-4BED-8AC5-C85B407BF5C0}" dt="2024-07-16T22:01:31.285" v="1032" actId="26606"/>
          <ac:picMkLst>
            <pc:docMk/>
            <pc:sldMk cId="949887159" sldId="1168"/>
            <ac:picMk id="12" creationId="{011D2844-44F5-BBDB-07A5-A742863021F5}"/>
          </ac:picMkLst>
        </pc:picChg>
      </pc:sldChg>
      <pc:sldChg chg="addSp delSp modSp new mod setBg">
        <pc:chgData name="Gina Marie Giambruno" userId="92225441-41f5-42d7-9636-66673d1aa60a" providerId="ADAL" clId="{FA9AE06D-88A6-4BED-8AC5-C85B407BF5C0}" dt="2024-07-16T21:58:27.901" v="985" actId="207"/>
        <pc:sldMkLst>
          <pc:docMk/>
          <pc:sldMk cId="1701370647" sldId="1169"/>
        </pc:sldMkLst>
        <pc:spChg chg="mod">
          <ac:chgData name="Gina Marie Giambruno" userId="92225441-41f5-42d7-9636-66673d1aa60a" providerId="ADAL" clId="{FA9AE06D-88A6-4BED-8AC5-C85B407BF5C0}" dt="2024-07-16T21:58:02.299" v="980" actId="26606"/>
          <ac:spMkLst>
            <pc:docMk/>
            <pc:sldMk cId="1701370647" sldId="1169"/>
            <ac:spMk id="2" creationId="{A9BC1CC8-3895-6735-F604-2CC8A793E988}"/>
          </ac:spMkLst>
        </pc:spChg>
        <pc:spChg chg="del mod">
          <ac:chgData name="Gina Marie Giambruno" userId="92225441-41f5-42d7-9636-66673d1aa60a" providerId="ADAL" clId="{FA9AE06D-88A6-4BED-8AC5-C85B407BF5C0}" dt="2024-07-16T21:57:58.022" v="978" actId="22"/>
          <ac:spMkLst>
            <pc:docMk/>
            <pc:sldMk cId="1701370647" sldId="1169"/>
            <ac:spMk id="3" creationId="{B71B64FA-17A0-0C97-AC9C-827318BA5A50}"/>
          </ac:spMkLst>
        </pc:spChg>
        <pc:spChg chg="add mod">
          <ac:chgData name="Gina Marie Giambruno" userId="92225441-41f5-42d7-9636-66673d1aa60a" providerId="ADAL" clId="{FA9AE06D-88A6-4BED-8AC5-C85B407BF5C0}" dt="2024-07-16T21:58:27.901" v="985" actId="207"/>
          <ac:spMkLst>
            <pc:docMk/>
            <pc:sldMk cId="1701370647" sldId="1169"/>
            <ac:spMk id="6" creationId="{6B64A347-0535-D938-F03E-90485766CB4E}"/>
          </ac:spMkLst>
        </pc:spChg>
        <pc:spChg chg="add">
          <ac:chgData name="Gina Marie Giambruno" userId="92225441-41f5-42d7-9636-66673d1aa60a" providerId="ADAL" clId="{FA9AE06D-88A6-4BED-8AC5-C85B407BF5C0}" dt="2024-07-16T21:58:02.299" v="980" actId="26606"/>
          <ac:spMkLst>
            <pc:docMk/>
            <pc:sldMk cId="1701370647" sldId="1169"/>
            <ac:spMk id="10" creationId="{665DBBEF-238B-476B-96AB-8AAC3224ECEA}"/>
          </ac:spMkLst>
        </pc:spChg>
        <pc:spChg chg="add">
          <ac:chgData name="Gina Marie Giambruno" userId="92225441-41f5-42d7-9636-66673d1aa60a" providerId="ADAL" clId="{FA9AE06D-88A6-4BED-8AC5-C85B407BF5C0}" dt="2024-07-16T21:58:02.299" v="980" actId="26606"/>
          <ac:spMkLst>
            <pc:docMk/>
            <pc:sldMk cId="1701370647" sldId="1169"/>
            <ac:spMk id="12" creationId="{3FCFB1DE-0B7E-48CC-BA90-B2AB0889F9D6}"/>
          </ac:spMkLst>
        </pc:spChg>
        <pc:picChg chg="add mod ord">
          <ac:chgData name="Gina Marie Giambruno" userId="92225441-41f5-42d7-9636-66673d1aa60a" providerId="ADAL" clId="{FA9AE06D-88A6-4BED-8AC5-C85B407BF5C0}" dt="2024-07-16T21:58:18.275" v="982" actId="27614"/>
          <ac:picMkLst>
            <pc:docMk/>
            <pc:sldMk cId="1701370647" sldId="1169"/>
            <ac:picMk id="5" creationId="{8AFA15A2-CCB1-7AA3-312B-AB488DFA979C}"/>
          </ac:picMkLst>
        </pc:picChg>
      </pc:sldChg>
      <pc:sldChg chg="addSp delSp modSp new mod setBg">
        <pc:chgData name="Gina Marie Giambruno" userId="92225441-41f5-42d7-9636-66673d1aa60a" providerId="ADAL" clId="{FA9AE06D-88A6-4BED-8AC5-C85B407BF5C0}" dt="2024-07-16T22:00:45.177" v="1030" actId="27636"/>
        <pc:sldMkLst>
          <pc:docMk/>
          <pc:sldMk cId="2096393534" sldId="1170"/>
        </pc:sldMkLst>
        <pc:spChg chg="mod">
          <ac:chgData name="Gina Marie Giambruno" userId="92225441-41f5-42d7-9636-66673d1aa60a" providerId="ADAL" clId="{FA9AE06D-88A6-4BED-8AC5-C85B407BF5C0}" dt="2024-07-16T22:00:45.177" v="1030" actId="27636"/>
          <ac:spMkLst>
            <pc:docMk/>
            <pc:sldMk cId="2096393534" sldId="1170"/>
            <ac:spMk id="2" creationId="{3E544864-03D8-0DA2-05EB-ECFB03BE5641}"/>
          </ac:spMkLst>
        </pc:spChg>
        <pc:spChg chg="del">
          <ac:chgData name="Gina Marie Giambruno" userId="92225441-41f5-42d7-9636-66673d1aa60a" providerId="ADAL" clId="{FA9AE06D-88A6-4BED-8AC5-C85B407BF5C0}" dt="2024-07-16T21:59:31.819" v="987" actId="22"/>
          <ac:spMkLst>
            <pc:docMk/>
            <pc:sldMk cId="2096393534" sldId="1170"/>
            <ac:spMk id="3" creationId="{8BE11E1A-6A29-21F5-BE7A-B3A70937CA53}"/>
          </ac:spMkLst>
        </pc:spChg>
        <pc:spChg chg="add del">
          <ac:chgData name="Gina Marie Giambruno" userId="92225441-41f5-42d7-9636-66673d1aa60a" providerId="ADAL" clId="{FA9AE06D-88A6-4BED-8AC5-C85B407BF5C0}" dt="2024-07-16T22:00:22.188" v="993" actId="26606"/>
          <ac:spMkLst>
            <pc:docMk/>
            <pc:sldMk cId="2096393534" sldId="1170"/>
            <ac:spMk id="11" creationId="{330B948A-1297-1FB2-3E03-DA01900DADFD}"/>
          </ac:spMkLst>
        </pc:spChg>
        <pc:spChg chg="add">
          <ac:chgData name="Gina Marie Giambruno" userId="92225441-41f5-42d7-9636-66673d1aa60a" providerId="ADAL" clId="{FA9AE06D-88A6-4BED-8AC5-C85B407BF5C0}" dt="2024-07-16T22:00:22.199" v="994" actId="26606"/>
          <ac:spMkLst>
            <pc:docMk/>
            <pc:sldMk cId="2096393534" sldId="1170"/>
            <ac:spMk id="12" creationId="{F0087D53-9295-4463-AAE4-D5C626046E9F}"/>
          </ac:spMkLst>
        </pc:spChg>
        <pc:spChg chg="add del">
          <ac:chgData name="Gina Marie Giambruno" userId="92225441-41f5-42d7-9636-66673d1aa60a" providerId="ADAL" clId="{FA9AE06D-88A6-4BED-8AC5-C85B407BF5C0}" dt="2024-07-16T22:00:22.188" v="993" actId="26606"/>
          <ac:spMkLst>
            <pc:docMk/>
            <pc:sldMk cId="2096393534" sldId="1170"/>
            <ac:spMk id="14" creationId="{D2B783EE-0239-4717-BBEA-8C9EAC61C824}"/>
          </ac:spMkLst>
        </pc:spChg>
        <pc:spChg chg="add del">
          <ac:chgData name="Gina Marie Giambruno" userId="92225441-41f5-42d7-9636-66673d1aa60a" providerId="ADAL" clId="{FA9AE06D-88A6-4BED-8AC5-C85B407BF5C0}" dt="2024-07-16T22:00:22.188" v="993" actId="26606"/>
          <ac:spMkLst>
            <pc:docMk/>
            <pc:sldMk cId="2096393534" sldId="1170"/>
            <ac:spMk id="16" creationId="{A7B99495-F43F-4D80-A44F-2CB4764EB90B}"/>
          </ac:spMkLst>
        </pc:spChg>
        <pc:spChg chg="add del">
          <ac:chgData name="Gina Marie Giambruno" userId="92225441-41f5-42d7-9636-66673d1aa60a" providerId="ADAL" clId="{FA9AE06D-88A6-4BED-8AC5-C85B407BF5C0}" dt="2024-07-16T22:00:22.188" v="993" actId="26606"/>
          <ac:spMkLst>
            <pc:docMk/>
            <pc:sldMk cId="2096393534" sldId="1170"/>
            <ac:spMk id="18" creationId="{70BEB1E7-2F88-40BC-B73D-42E5B6F80BFC}"/>
          </ac:spMkLst>
        </pc:spChg>
        <pc:spChg chg="add">
          <ac:chgData name="Gina Marie Giambruno" userId="92225441-41f5-42d7-9636-66673d1aa60a" providerId="ADAL" clId="{FA9AE06D-88A6-4BED-8AC5-C85B407BF5C0}" dt="2024-07-16T22:00:22.199" v="994" actId="26606"/>
          <ac:spMkLst>
            <pc:docMk/>
            <pc:sldMk cId="2096393534" sldId="1170"/>
            <ac:spMk id="20" creationId="{D6A9C53F-5F90-40A5-8C85-5412D39C8C68}"/>
          </ac:spMkLst>
        </pc:spChg>
        <pc:picChg chg="add mod ord">
          <ac:chgData name="Gina Marie Giambruno" userId="92225441-41f5-42d7-9636-66673d1aa60a" providerId="ADAL" clId="{FA9AE06D-88A6-4BED-8AC5-C85B407BF5C0}" dt="2024-07-16T22:00:22.199" v="994" actId="26606"/>
          <ac:picMkLst>
            <pc:docMk/>
            <pc:sldMk cId="2096393534" sldId="1170"/>
            <ac:picMk id="5" creationId="{923D3E79-71A8-05EC-EB5E-554C58792C3B}"/>
          </ac:picMkLst>
        </pc:picChg>
        <pc:picChg chg="add mod">
          <ac:chgData name="Gina Marie Giambruno" userId="92225441-41f5-42d7-9636-66673d1aa60a" providerId="ADAL" clId="{FA9AE06D-88A6-4BED-8AC5-C85B407BF5C0}" dt="2024-07-16T22:00:22.199" v="994" actId="26606"/>
          <ac:picMkLst>
            <pc:docMk/>
            <pc:sldMk cId="2096393534" sldId="1170"/>
            <ac:picMk id="7" creationId="{74FE9C7F-C496-635D-34BA-9D6DC07DA51B}"/>
          </ac:picMkLst>
        </pc:picChg>
      </pc:sldChg>
      <pc:sldChg chg="modSp mod">
        <pc:chgData name="Gina Marie Giambruno" userId="92225441-41f5-42d7-9636-66673d1aa60a" providerId="ADAL" clId="{FA9AE06D-88A6-4BED-8AC5-C85B407BF5C0}" dt="2024-07-16T22:06:44.346" v="1133" actId="20577"/>
        <pc:sldMkLst>
          <pc:docMk/>
          <pc:sldMk cId="917672207" sldId="1171"/>
        </pc:sldMkLst>
        <pc:graphicFrameChg chg="modGraphic">
          <ac:chgData name="Gina Marie Giambruno" userId="92225441-41f5-42d7-9636-66673d1aa60a" providerId="ADAL" clId="{FA9AE06D-88A6-4BED-8AC5-C85B407BF5C0}" dt="2024-07-16T22:06:44.346" v="1133" actId="20577"/>
          <ac:graphicFrameMkLst>
            <pc:docMk/>
            <pc:sldMk cId="917672207" sldId="1171"/>
            <ac:graphicFrameMk id="6" creationId="{A45568F5-7DEC-6CBF-2619-AE4A811802A8}"/>
          </ac:graphicFrameMkLst>
        </pc:graphicFrameChg>
      </pc:sldChg>
      <pc:sldChg chg="modSp new del mod">
        <pc:chgData name="Gina Marie Giambruno" userId="92225441-41f5-42d7-9636-66673d1aa60a" providerId="ADAL" clId="{FA9AE06D-88A6-4BED-8AC5-C85B407BF5C0}" dt="2024-07-16T23:00:25.316" v="1364" actId="2696"/>
        <pc:sldMkLst>
          <pc:docMk/>
          <pc:sldMk cId="105674681" sldId="1172"/>
        </pc:sldMkLst>
        <pc:spChg chg="mod">
          <ac:chgData name="Gina Marie Giambruno" userId="92225441-41f5-42d7-9636-66673d1aa60a" providerId="ADAL" clId="{FA9AE06D-88A6-4BED-8AC5-C85B407BF5C0}" dt="2024-07-16T22:10:14.943" v="1169" actId="20577"/>
          <ac:spMkLst>
            <pc:docMk/>
            <pc:sldMk cId="105674681" sldId="1172"/>
            <ac:spMk id="2" creationId="{D7A4C50C-CAC7-E776-57AF-3BD76719FE24}"/>
          </ac:spMkLst>
        </pc:spChg>
      </pc:sldChg>
      <pc:sldChg chg="addSp delSp modSp new mod setBg">
        <pc:chgData name="Gina Marie Giambruno" userId="92225441-41f5-42d7-9636-66673d1aa60a" providerId="ADAL" clId="{FA9AE06D-88A6-4BED-8AC5-C85B407BF5C0}" dt="2024-07-16T22:43:02.461" v="1363" actId="20577"/>
        <pc:sldMkLst>
          <pc:docMk/>
          <pc:sldMk cId="2952286325" sldId="1173"/>
        </pc:sldMkLst>
        <pc:spChg chg="mod">
          <ac:chgData name="Gina Marie Giambruno" userId="92225441-41f5-42d7-9636-66673d1aa60a" providerId="ADAL" clId="{FA9AE06D-88A6-4BED-8AC5-C85B407BF5C0}" dt="2024-07-16T22:43:02.461" v="1363" actId="20577"/>
          <ac:spMkLst>
            <pc:docMk/>
            <pc:sldMk cId="2952286325" sldId="1173"/>
            <ac:spMk id="2" creationId="{D5EBB6C6-44C7-4E47-B50A-7950A8927112}"/>
          </ac:spMkLst>
        </pc:spChg>
        <pc:spChg chg="del mod">
          <ac:chgData name="Gina Marie Giambruno" userId="92225441-41f5-42d7-9636-66673d1aa60a" providerId="ADAL" clId="{FA9AE06D-88A6-4BED-8AC5-C85B407BF5C0}" dt="2024-07-16T22:29:45.036" v="1172" actId="22"/>
          <ac:spMkLst>
            <pc:docMk/>
            <pc:sldMk cId="2952286325" sldId="1173"/>
            <ac:spMk id="3" creationId="{C7B08351-F16F-ACF9-1C64-E91153EB6A3B}"/>
          </ac:spMkLst>
        </pc:spChg>
        <pc:spChg chg="add mod">
          <ac:chgData name="Gina Marie Giambruno" userId="92225441-41f5-42d7-9636-66673d1aa60a" providerId="ADAL" clId="{FA9AE06D-88A6-4BED-8AC5-C85B407BF5C0}" dt="2024-07-16T22:35:09.055" v="1325" actId="26606"/>
          <ac:spMkLst>
            <pc:docMk/>
            <pc:sldMk cId="2952286325" sldId="1173"/>
            <ac:spMk id="6" creationId="{F07DC03B-8D24-A370-0C0C-C0A8497384D8}"/>
          </ac:spMkLst>
        </pc:spChg>
        <pc:spChg chg="add">
          <ac:chgData name="Gina Marie Giambruno" userId="92225441-41f5-42d7-9636-66673d1aa60a" providerId="ADAL" clId="{FA9AE06D-88A6-4BED-8AC5-C85B407BF5C0}" dt="2024-07-16T22:35:09.055" v="1325" actId="26606"/>
          <ac:spMkLst>
            <pc:docMk/>
            <pc:sldMk cId="2952286325" sldId="1173"/>
            <ac:spMk id="11" creationId="{7301F447-EEF7-48F5-AF73-7566EE7F64AD}"/>
          </ac:spMkLst>
        </pc:spChg>
        <pc:spChg chg="add">
          <ac:chgData name="Gina Marie Giambruno" userId="92225441-41f5-42d7-9636-66673d1aa60a" providerId="ADAL" clId="{FA9AE06D-88A6-4BED-8AC5-C85B407BF5C0}" dt="2024-07-16T22:35:09.055" v="1325" actId="26606"/>
          <ac:spMkLst>
            <pc:docMk/>
            <pc:sldMk cId="2952286325" sldId="1173"/>
            <ac:spMk id="13" creationId="{F7117410-A2A4-4085-9ADC-46744551DBDE}"/>
          </ac:spMkLst>
        </pc:spChg>
        <pc:spChg chg="add">
          <ac:chgData name="Gina Marie Giambruno" userId="92225441-41f5-42d7-9636-66673d1aa60a" providerId="ADAL" clId="{FA9AE06D-88A6-4BED-8AC5-C85B407BF5C0}" dt="2024-07-16T22:35:09.055" v="1325" actId="26606"/>
          <ac:spMkLst>
            <pc:docMk/>
            <pc:sldMk cId="2952286325" sldId="1173"/>
            <ac:spMk id="15" creationId="{99F74EB5-E547-4FB4-95F5-BCC788F3C4A0}"/>
          </ac:spMkLst>
        </pc:spChg>
        <pc:picChg chg="add mod ord">
          <ac:chgData name="Gina Marie Giambruno" userId="92225441-41f5-42d7-9636-66673d1aa60a" providerId="ADAL" clId="{FA9AE06D-88A6-4BED-8AC5-C85B407BF5C0}" dt="2024-07-16T22:35:09.055" v="1325" actId="26606"/>
          <ac:picMkLst>
            <pc:docMk/>
            <pc:sldMk cId="2952286325" sldId="1173"/>
            <ac:picMk id="5" creationId="{97453ED5-3251-B804-ADEE-0CADDAB6E3AB}"/>
          </ac:picMkLst>
        </pc:picChg>
      </pc:sldChg>
      <pc:sldChg chg="addSp delSp modSp new mod setBg">
        <pc:chgData name="Gina Marie Giambruno" userId="92225441-41f5-42d7-9636-66673d1aa60a" providerId="ADAL" clId="{FA9AE06D-88A6-4BED-8AC5-C85B407BF5C0}" dt="2024-07-16T22:34:55.708" v="1324" actId="1076"/>
        <pc:sldMkLst>
          <pc:docMk/>
          <pc:sldMk cId="1563708131" sldId="1174"/>
        </pc:sldMkLst>
        <pc:spChg chg="mod ord">
          <ac:chgData name="Gina Marie Giambruno" userId="92225441-41f5-42d7-9636-66673d1aa60a" providerId="ADAL" clId="{FA9AE06D-88A6-4BED-8AC5-C85B407BF5C0}" dt="2024-07-16T22:33:37.272" v="1318" actId="26606"/>
          <ac:spMkLst>
            <pc:docMk/>
            <pc:sldMk cId="1563708131" sldId="1174"/>
            <ac:spMk id="2" creationId="{4D3B5FCF-426B-FC35-7C98-CA36043F7D4B}"/>
          </ac:spMkLst>
        </pc:spChg>
        <pc:spChg chg="del mod">
          <ac:chgData name="Gina Marie Giambruno" userId="92225441-41f5-42d7-9636-66673d1aa60a" providerId="ADAL" clId="{FA9AE06D-88A6-4BED-8AC5-C85B407BF5C0}" dt="2024-07-16T22:31:52.097" v="1234" actId="22"/>
          <ac:spMkLst>
            <pc:docMk/>
            <pc:sldMk cId="1563708131" sldId="1174"/>
            <ac:spMk id="3" creationId="{38CC785F-BF9D-A530-B9C7-A47024424F77}"/>
          </ac:spMkLst>
        </pc:spChg>
        <pc:spChg chg="add del">
          <ac:chgData name="Gina Marie Giambruno" userId="92225441-41f5-42d7-9636-66673d1aa60a" providerId="ADAL" clId="{FA9AE06D-88A6-4BED-8AC5-C85B407BF5C0}" dt="2024-07-16T22:33:37.272" v="1318" actId="26606"/>
          <ac:spMkLst>
            <pc:docMk/>
            <pc:sldMk cId="1563708131" sldId="1174"/>
            <ac:spMk id="7" creationId="{665DBBEF-238B-476B-96AB-8AAC3224ECEA}"/>
          </ac:spMkLst>
        </pc:spChg>
        <pc:spChg chg="add del">
          <ac:chgData name="Gina Marie Giambruno" userId="92225441-41f5-42d7-9636-66673d1aa60a" providerId="ADAL" clId="{FA9AE06D-88A6-4BED-8AC5-C85B407BF5C0}" dt="2024-07-16T22:33:37.272" v="1318" actId="26606"/>
          <ac:spMkLst>
            <pc:docMk/>
            <pc:sldMk cId="1563708131" sldId="1174"/>
            <ac:spMk id="8" creationId="{3FCFB1DE-0B7E-48CC-BA90-B2AB0889F9D6}"/>
          </ac:spMkLst>
        </pc:spChg>
        <pc:spChg chg="add del">
          <ac:chgData name="Gina Marie Giambruno" userId="92225441-41f5-42d7-9636-66673d1aa60a" providerId="ADAL" clId="{FA9AE06D-88A6-4BED-8AC5-C85B407BF5C0}" dt="2024-07-16T22:33:27.490" v="1316" actId="26606"/>
          <ac:spMkLst>
            <pc:docMk/>
            <pc:sldMk cId="1563708131" sldId="1174"/>
            <ac:spMk id="10" creationId="{37C89E4B-3C9F-44B9-8B86-D9E3D112D8EC}"/>
          </ac:spMkLst>
        </pc:spChg>
        <pc:picChg chg="add mod ord">
          <ac:chgData name="Gina Marie Giambruno" userId="92225441-41f5-42d7-9636-66673d1aa60a" providerId="ADAL" clId="{FA9AE06D-88A6-4BED-8AC5-C85B407BF5C0}" dt="2024-07-16T22:33:37.272" v="1318" actId="26606"/>
          <ac:picMkLst>
            <pc:docMk/>
            <pc:sldMk cId="1563708131" sldId="1174"/>
            <ac:picMk id="5" creationId="{DDDE9BC9-4A4B-B7BD-CE4A-080B75DB3229}"/>
          </ac:picMkLst>
        </pc:picChg>
        <pc:picChg chg="add mod">
          <ac:chgData name="Gina Marie Giambruno" userId="92225441-41f5-42d7-9636-66673d1aa60a" providerId="ADAL" clId="{FA9AE06D-88A6-4BED-8AC5-C85B407BF5C0}" dt="2024-07-16T22:34:55.708" v="1324" actId="1076"/>
          <ac:picMkLst>
            <pc:docMk/>
            <pc:sldMk cId="1563708131" sldId="1174"/>
            <ac:picMk id="9" creationId="{6C9A0DB8-00D6-25EE-A3BA-F019B38A8B0C}"/>
          </ac:picMkLst>
        </pc:picChg>
        <pc:cxnChg chg="add del">
          <ac:chgData name="Gina Marie Giambruno" userId="92225441-41f5-42d7-9636-66673d1aa60a" providerId="ADAL" clId="{FA9AE06D-88A6-4BED-8AC5-C85B407BF5C0}" dt="2024-07-16T22:33:27.490" v="1316" actId="26606"/>
          <ac:cxnSpMkLst>
            <pc:docMk/>
            <pc:sldMk cId="1563708131" sldId="1174"/>
            <ac:cxnSpMk id="12" creationId="{AA2EAA10-076F-46BD-8F0F-B9A2FB77A85C}"/>
          </ac:cxnSpMkLst>
        </pc:cxnChg>
        <pc:cxnChg chg="add del">
          <ac:chgData name="Gina Marie Giambruno" userId="92225441-41f5-42d7-9636-66673d1aa60a" providerId="ADAL" clId="{FA9AE06D-88A6-4BED-8AC5-C85B407BF5C0}" dt="2024-07-16T22:33:27.490" v="1316" actId="26606"/>
          <ac:cxnSpMkLst>
            <pc:docMk/>
            <pc:sldMk cId="1563708131" sldId="1174"/>
            <ac:cxnSpMk id="14" creationId="{D891E407-403B-4764-86C9-33A56D3BCAA3}"/>
          </ac:cxnSpMkLst>
        </pc:cxnChg>
      </pc:sldChg>
      <pc:sldChg chg="addSp delSp modSp new mod setBg">
        <pc:chgData name="Gina Marie Giambruno" userId="92225441-41f5-42d7-9636-66673d1aa60a" providerId="ADAL" clId="{FA9AE06D-88A6-4BED-8AC5-C85B407BF5C0}" dt="2024-07-16T23:04:29.631" v="1544" actId="21"/>
        <pc:sldMkLst>
          <pc:docMk/>
          <pc:sldMk cId="2096574325" sldId="1175"/>
        </pc:sldMkLst>
        <pc:spChg chg="mod">
          <ac:chgData name="Gina Marie Giambruno" userId="92225441-41f5-42d7-9636-66673d1aa60a" providerId="ADAL" clId="{FA9AE06D-88A6-4BED-8AC5-C85B407BF5C0}" dt="2024-07-16T23:04:17.459" v="1543" actId="26606"/>
          <ac:spMkLst>
            <pc:docMk/>
            <pc:sldMk cId="2096574325" sldId="1175"/>
            <ac:spMk id="2" creationId="{9E38A7C6-A7C4-C81C-C985-7ADC460B0686}"/>
          </ac:spMkLst>
        </pc:spChg>
        <pc:spChg chg="del mod">
          <ac:chgData name="Gina Marie Giambruno" userId="92225441-41f5-42d7-9636-66673d1aa60a" providerId="ADAL" clId="{FA9AE06D-88A6-4BED-8AC5-C85B407BF5C0}" dt="2024-07-16T23:03:21.855" v="1533" actId="21"/>
          <ac:spMkLst>
            <pc:docMk/>
            <pc:sldMk cId="2096574325" sldId="1175"/>
            <ac:spMk id="3" creationId="{66A4909F-A539-BEDC-F97A-65A5D9E268C5}"/>
          </ac:spMkLst>
        </pc:spChg>
        <pc:spChg chg="add del mod">
          <ac:chgData name="Gina Marie Giambruno" userId="92225441-41f5-42d7-9636-66673d1aa60a" providerId="ADAL" clId="{FA9AE06D-88A6-4BED-8AC5-C85B407BF5C0}" dt="2024-07-16T23:04:29.631" v="1544" actId="21"/>
          <ac:spMkLst>
            <pc:docMk/>
            <pc:sldMk cId="2096574325" sldId="1175"/>
            <ac:spMk id="8" creationId="{67F1A7A0-F84B-3B5D-B447-14A23090E737}"/>
          </ac:spMkLst>
        </pc:spChg>
        <pc:spChg chg="add del">
          <ac:chgData name="Gina Marie Giambruno" userId="92225441-41f5-42d7-9636-66673d1aa60a" providerId="ADAL" clId="{FA9AE06D-88A6-4BED-8AC5-C85B407BF5C0}" dt="2024-07-16T23:02:59.685" v="1516" actId="26606"/>
          <ac:spMkLst>
            <pc:docMk/>
            <pc:sldMk cId="2096574325" sldId="1175"/>
            <ac:spMk id="10" creationId="{9B7AD9F6-8CE7-4299-8FC6-328F4DCD3FF9}"/>
          </ac:spMkLst>
        </pc:spChg>
        <pc:spChg chg="add del">
          <ac:chgData name="Gina Marie Giambruno" userId="92225441-41f5-42d7-9636-66673d1aa60a" providerId="ADAL" clId="{FA9AE06D-88A6-4BED-8AC5-C85B407BF5C0}" dt="2024-07-16T23:02:59.685" v="1516" actId="26606"/>
          <ac:spMkLst>
            <pc:docMk/>
            <pc:sldMk cId="2096574325" sldId="1175"/>
            <ac:spMk id="12" creationId="{3F9B0603-37C5-4312-AE4D-A3D015475403}"/>
          </ac:spMkLst>
        </pc:spChg>
        <pc:spChg chg="add del">
          <ac:chgData name="Gina Marie Giambruno" userId="92225441-41f5-42d7-9636-66673d1aa60a" providerId="ADAL" clId="{FA9AE06D-88A6-4BED-8AC5-C85B407BF5C0}" dt="2024-07-16T23:04:17.459" v="1543" actId="26606"/>
          <ac:spMkLst>
            <pc:docMk/>
            <pc:sldMk cId="2096574325" sldId="1175"/>
            <ac:spMk id="14" creationId="{93245F62-CCC4-49E4-B95B-EA6C1E790510}"/>
          </ac:spMkLst>
        </pc:spChg>
        <pc:spChg chg="add del">
          <ac:chgData name="Gina Marie Giambruno" userId="92225441-41f5-42d7-9636-66673d1aa60a" providerId="ADAL" clId="{FA9AE06D-88A6-4BED-8AC5-C85B407BF5C0}" dt="2024-07-16T23:04:17.459" v="1543" actId="26606"/>
          <ac:spMkLst>
            <pc:docMk/>
            <pc:sldMk cId="2096574325" sldId="1175"/>
            <ac:spMk id="15" creationId="{E6C0DD6B-6AA3-448F-9B99-8386295BC1B4}"/>
          </ac:spMkLst>
        </pc:spChg>
        <pc:spChg chg="add del">
          <ac:chgData name="Gina Marie Giambruno" userId="92225441-41f5-42d7-9636-66673d1aa60a" providerId="ADAL" clId="{FA9AE06D-88A6-4BED-8AC5-C85B407BF5C0}" dt="2024-07-16T23:04:17.458" v="1542" actId="26606"/>
          <ac:spMkLst>
            <pc:docMk/>
            <pc:sldMk cId="2096574325" sldId="1175"/>
            <ac:spMk id="20" creationId="{68AF5748-FED8-45BA-8631-26D1D10F3246}"/>
          </ac:spMkLst>
        </pc:spChg>
        <pc:spChg chg="add del">
          <ac:chgData name="Gina Marie Giambruno" userId="92225441-41f5-42d7-9636-66673d1aa60a" providerId="ADAL" clId="{FA9AE06D-88A6-4BED-8AC5-C85B407BF5C0}" dt="2024-07-16T23:04:17.458" v="1542" actId="26606"/>
          <ac:spMkLst>
            <pc:docMk/>
            <pc:sldMk cId="2096574325" sldId="1175"/>
            <ac:spMk id="22" creationId="{AF2F604E-43BE-4DC3-B983-E071523364F8}"/>
          </ac:spMkLst>
        </pc:spChg>
        <pc:spChg chg="add del">
          <ac:chgData name="Gina Marie Giambruno" userId="92225441-41f5-42d7-9636-66673d1aa60a" providerId="ADAL" clId="{FA9AE06D-88A6-4BED-8AC5-C85B407BF5C0}" dt="2024-07-16T23:04:17.458" v="1542" actId="26606"/>
          <ac:spMkLst>
            <pc:docMk/>
            <pc:sldMk cId="2096574325" sldId="1175"/>
            <ac:spMk id="24" creationId="{08C9B587-E65E-4B52-B37C-ABEBB6E87928}"/>
          </ac:spMkLst>
        </pc:spChg>
        <pc:spChg chg="add">
          <ac:chgData name="Gina Marie Giambruno" userId="92225441-41f5-42d7-9636-66673d1aa60a" providerId="ADAL" clId="{FA9AE06D-88A6-4BED-8AC5-C85B407BF5C0}" dt="2024-07-16T23:04:17.459" v="1543" actId="26606"/>
          <ac:spMkLst>
            <pc:docMk/>
            <pc:sldMk cId="2096574325" sldId="1175"/>
            <ac:spMk id="26" creationId="{90F533E9-6690-41A8-A372-4C6C622D028D}"/>
          </ac:spMkLst>
        </pc:spChg>
        <pc:spChg chg="add">
          <ac:chgData name="Gina Marie Giambruno" userId="92225441-41f5-42d7-9636-66673d1aa60a" providerId="ADAL" clId="{FA9AE06D-88A6-4BED-8AC5-C85B407BF5C0}" dt="2024-07-16T23:04:17.459" v="1543" actId="26606"/>
          <ac:spMkLst>
            <pc:docMk/>
            <pc:sldMk cId="2096574325" sldId="1175"/>
            <ac:spMk id="27" creationId="{BA79A7CF-01AF-4178-9369-94E0C90EB046}"/>
          </ac:spMkLst>
        </pc:spChg>
        <pc:spChg chg="add">
          <ac:chgData name="Gina Marie Giambruno" userId="92225441-41f5-42d7-9636-66673d1aa60a" providerId="ADAL" clId="{FA9AE06D-88A6-4BED-8AC5-C85B407BF5C0}" dt="2024-07-16T23:04:17.459" v="1543" actId="26606"/>
          <ac:spMkLst>
            <pc:docMk/>
            <pc:sldMk cId="2096574325" sldId="1175"/>
            <ac:spMk id="28" creationId="{99413ED5-9ED4-4772-BCE4-2BCAE6B12E35}"/>
          </ac:spMkLst>
        </pc:spChg>
        <pc:spChg chg="add">
          <ac:chgData name="Gina Marie Giambruno" userId="92225441-41f5-42d7-9636-66673d1aa60a" providerId="ADAL" clId="{FA9AE06D-88A6-4BED-8AC5-C85B407BF5C0}" dt="2024-07-16T23:04:17.459" v="1543" actId="26606"/>
          <ac:spMkLst>
            <pc:docMk/>
            <pc:sldMk cId="2096574325" sldId="1175"/>
            <ac:spMk id="29" creationId="{04357C93-F0CB-4A1C-8F77-4E9063789819}"/>
          </ac:spMkLst>
        </pc:spChg>
        <pc:picChg chg="add del mod">
          <ac:chgData name="Gina Marie Giambruno" userId="92225441-41f5-42d7-9636-66673d1aa60a" providerId="ADAL" clId="{FA9AE06D-88A6-4BED-8AC5-C85B407BF5C0}" dt="2024-07-16T23:03:57.107" v="1538" actId="21"/>
          <ac:picMkLst>
            <pc:docMk/>
            <pc:sldMk cId="2096574325" sldId="1175"/>
            <ac:picMk id="5" creationId="{F032FD35-F2BB-983E-105F-7433036C131E}"/>
          </ac:picMkLst>
        </pc:picChg>
        <pc:picChg chg="add mod">
          <ac:chgData name="Gina Marie Giambruno" userId="92225441-41f5-42d7-9636-66673d1aa60a" providerId="ADAL" clId="{FA9AE06D-88A6-4BED-8AC5-C85B407BF5C0}" dt="2024-07-16T23:04:17.459" v="1543" actId="26606"/>
          <ac:picMkLst>
            <pc:docMk/>
            <pc:sldMk cId="2096574325" sldId="1175"/>
            <ac:picMk id="7" creationId="{3D308A1C-7F6A-75E5-A551-82841121E09A}"/>
          </ac:picMkLst>
        </pc:picChg>
      </pc:sldChg>
    </pc:docChg>
  </pc:docChgLst>
  <pc:docChgLst>
    <pc:chgData name="Claudia Ayala" userId="S::ceayala@ucdavis.edu::ea4473c7-f653-41b0-b4c2-304201fa2d35" providerId="AD" clId="Web-{4CCD22F1-02C3-7A68-7F4A-7B8B1FDC02E4}"/>
    <pc:docChg chg="addSld delSld modSld">
      <pc:chgData name="Claudia Ayala" userId="S::ceayala@ucdavis.edu::ea4473c7-f653-41b0-b4c2-304201fa2d35" providerId="AD" clId="Web-{4CCD22F1-02C3-7A68-7F4A-7B8B1FDC02E4}" dt="2023-05-12T22:29:33.778" v="650"/>
      <pc:docMkLst>
        <pc:docMk/>
      </pc:docMkLst>
      <pc:sldChg chg="addSp delSp modSp new mod setBg">
        <pc:chgData name="Claudia Ayala" userId="S::ceayala@ucdavis.edu::ea4473c7-f653-41b0-b4c2-304201fa2d35" providerId="AD" clId="Web-{4CCD22F1-02C3-7A68-7F4A-7B8B1FDC02E4}" dt="2023-05-12T21:53:26.383" v="215" actId="20577"/>
        <pc:sldMkLst>
          <pc:docMk/>
          <pc:sldMk cId="1645086622" sldId="534"/>
        </pc:sldMkLst>
        <pc:spChg chg="mod">
          <ac:chgData name="Claudia Ayala" userId="S::ceayala@ucdavis.edu::ea4473c7-f653-41b0-b4c2-304201fa2d35" providerId="AD" clId="Web-{4CCD22F1-02C3-7A68-7F4A-7B8B1FDC02E4}" dt="2023-05-12T20:24:56.025" v="187"/>
          <ac:spMkLst>
            <pc:docMk/>
            <pc:sldMk cId="1645086622" sldId="534"/>
            <ac:spMk id="2" creationId="{F89D5FAE-A758-5D40-A506-5E952EE17A8C}"/>
          </ac:spMkLst>
        </pc:spChg>
        <pc:spChg chg="mod">
          <ac:chgData name="Claudia Ayala" userId="S::ceayala@ucdavis.edu::ea4473c7-f653-41b0-b4c2-304201fa2d35" providerId="AD" clId="Web-{4CCD22F1-02C3-7A68-7F4A-7B8B1FDC02E4}" dt="2023-05-12T21:53:15.804" v="213" actId="20577"/>
          <ac:spMkLst>
            <pc:docMk/>
            <pc:sldMk cId="1645086622" sldId="534"/>
            <ac:spMk id="3" creationId="{D69B1C36-901E-2074-BF3A-11EF1D24325D}"/>
          </ac:spMkLst>
        </pc:spChg>
        <pc:spChg chg="mod">
          <ac:chgData name="Claudia Ayala" userId="S::ceayala@ucdavis.edu::ea4473c7-f653-41b0-b4c2-304201fa2d35" providerId="AD" clId="Web-{4CCD22F1-02C3-7A68-7F4A-7B8B1FDC02E4}" dt="2023-05-12T21:53:26.383" v="215" actId="20577"/>
          <ac:spMkLst>
            <pc:docMk/>
            <pc:sldMk cId="1645086622" sldId="534"/>
            <ac:spMk id="4" creationId="{9BD1E343-8D75-0B1F-6F4C-E9CBB62F0CE4}"/>
          </ac:spMkLst>
        </pc:spChg>
        <pc:spChg chg="add del">
          <ac:chgData name="Claudia Ayala" userId="S::ceayala@ucdavis.edu::ea4473c7-f653-41b0-b4c2-304201fa2d35" providerId="AD" clId="Web-{4CCD22F1-02C3-7A68-7F4A-7B8B1FDC02E4}" dt="2023-05-12T20:24:56.010" v="186"/>
          <ac:spMkLst>
            <pc:docMk/>
            <pc:sldMk cId="1645086622" sldId="534"/>
            <ac:spMk id="9" creationId="{4C608BEB-860E-4094-8511-78603564A75E}"/>
          </ac:spMkLst>
        </pc:spChg>
        <pc:spChg chg="add">
          <ac:chgData name="Claudia Ayala" userId="S::ceayala@ucdavis.edu::ea4473c7-f653-41b0-b4c2-304201fa2d35" providerId="AD" clId="Web-{4CCD22F1-02C3-7A68-7F4A-7B8B1FDC02E4}" dt="2023-05-12T20:24:56.025" v="187"/>
          <ac:spMkLst>
            <pc:docMk/>
            <pc:sldMk cId="1645086622" sldId="534"/>
            <ac:spMk id="13" creationId="{CCD444A3-C338-4886-B7F1-4BA2AF46EB64}"/>
          </ac:spMkLst>
        </pc:spChg>
        <pc:spChg chg="add">
          <ac:chgData name="Claudia Ayala" userId="S::ceayala@ucdavis.edu::ea4473c7-f653-41b0-b4c2-304201fa2d35" providerId="AD" clId="Web-{4CCD22F1-02C3-7A68-7F4A-7B8B1FDC02E4}" dt="2023-05-12T20:24:56.025" v="187"/>
          <ac:spMkLst>
            <pc:docMk/>
            <pc:sldMk cId="1645086622" sldId="534"/>
            <ac:spMk id="14" creationId="{21739CA5-F0F5-48E1-8E8C-F24B71827E46}"/>
          </ac:spMkLst>
        </pc:spChg>
        <pc:spChg chg="add">
          <ac:chgData name="Claudia Ayala" userId="S::ceayala@ucdavis.edu::ea4473c7-f653-41b0-b4c2-304201fa2d35" providerId="AD" clId="Web-{4CCD22F1-02C3-7A68-7F4A-7B8B1FDC02E4}" dt="2023-05-12T20:24:56.025" v="187"/>
          <ac:spMkLst>
            <pc:docMk/>
            <pc:sldMk cId="1645086622" sldId="534"/>
            <ac:spMk id="15" creationId="{3EAD2937-F230-41D4-B9C5-975B129BFC20}"/>
          </ac:spMkLst>
        </pc:spChg>
        <pc:cxnChg chg="add del">
          <ac:chgData name="Claudia Ayala" userId="S::ceayala@ucdavis.edu::ea4473c7-f653-41b0-b4c2-304201fa2d35" providerId="AD" clId="Web-{4CCD22F1-02C3-7A68-7F4A-7B8B1FDC02E4}" dt="2023-05-12T20:24:56.010" v="186"/>
          <ac:cxnSpMkLst>
            <pc:docMk/>
            <pc:sldMk cId="1645086622" sldId="534"/>
            <ac:cxnSpMk id="11" creationId="{1F16A8D4-FE87-4604-88B2-394B5D1EB437}"/>
          </ac:cxnSpMkLst>
        </pc:cxnChg>
      </pc:sldChg>
      <pc:sldChg chg="new del">
        <pc:chgData name="Claudia Ayala" userId="S::ceayala@ucdavis.edu::ea4473c7-f653-41b0-b4c2-304201fa2d35" providerId="AD" clId="Web-{4CCD22F1-02C3-7A68-7F4A-7B8B1FDC02E4}" dt="2023-05-12T20:14:13.423" v="1"/>
        <pc:sldMkLst>
          <pc:docMk/>
          <pc:sldMk cId="3684133480" sldId="534"/>
        </pc:sldMkLst>
      </pc:sldChg>
      <pc:sldChg chg="new del">
        <pc:chgData name="Claudia Ayala" userId="S::ceayala@ucdavis.edu::ea4473c7-f653-41b0-b4c2-304201fa2d35" providerId="AD" clId="Web-{4CCD22F1-02C3-7A68-7F4A-7B8B1FDC02E4}" dt="2023-05-12T22:10:15.428" v="217"/>
        <pc:sldMkLst>
          <pc:docMk/>
          <pc:sldMk cId="2719725236" sldId="538"/>
        </pc:sldMkLst>
      </pc:sldChg>
      <pc:sldChg chg="addSp modSp new mod setBg">
        <pc:chgData name="Claudia Ayala" userId="S::ceayala@ucdavis.edu::ea4473c7-f653-41b0-b4c2-304201fa2d35" providerId="AD" clId="Web-{4CCD22F1-02C3-7A68-7F4A-7B8B1FDC02E4}" dt="2023-05-12T22:24:13.584" v="298" actId="20577"/>
        <pc:sldMkLst>
          <pc:docMk/>
          <pc:sldMk cId="3068525763" sldId="538"/>
        </pc:sldMkLst>
        <pc:spChg chg="mod">
          <ac:chgData name="Claudia Ayala" userId="S::ceayala@ucdavis.edu::ea4473c7-f653-41b0-b4c2-304201fa2d35" providerId="AD" clId="Web-{4CCD22F1-02C3-7A68-7F4A-7B8B1FDC02E4}" dt="2023-05-12T22:12:54.197" v="296" actId="20577"/>
          <ac:spMkLst>
            <pc:docMk/>
            <pc:sldMk cId="3068525763" sldId="538"/>
            <ac:spMk id="2" creationId="{DE784E3D-CE85-05B6-979C-3CF45B34768A}"/>
          </ac:spMkLst>
        </pc:spChg>
        <pc:spChg chg="mod">
          <ac:chgData name="Claudia Ayala" userId="S::ceayala@ucdavis.edu::ea4473c7-f653-41b0-b4c2-304201fa2d35" providerId="AD" clId="Web-{4CCD22F1-02C3-7A68-7F4A-7B8B1FDC02E4}" dt="2023-05-12T22:24:13.584" v="298" actId="20577"/>
          <ac:spMkLst>
            <pc:docMk/>
            <pc:sldMk cId="3068525763" sldId="538"/>
            <ac:spMk id="3" creationId="{99A9170E-21B0-D3A8-317E-435045F00684}"/>
          </ac:spMkLst>
        </pc:spChg>
        <pc:spChg chg="mod">
          <ac:chgData name="Claudia Ayala" userId="S::ceayala@ucdavis.edu::ea4473c7-f653-41b0-b4c2-304201fa2d35" providerId="AD" clId="Web-{4CCD22F1-02C3-7A68-7F4A-7B8B1FDC02E4}" dt="2023-05-12T22:12:26.431" v="293" actId="20577"/>
          <ac:spMkLst>
            <pc:docMk/>
            <pc:sldMk cId="3068525763" sldId="538"/>
            <ac:spMk id="4" creationId="{E9DEB31E-D55E-4E57-7E61-5CE6673F7406}"/>
          </ac:spMkLst>
        </pc:spChg>
        <pc:spChg chg="add">
          <ac:chgData name="Claudia Ayala" userId="S::ceayala@ucdavis.edu::ea4473c7-f653-41b0-b4c2-304201fa2d35" providerId="AD" clId="Web-{4CCD22F1-02C3-7A68-7F4A-7B8B1FDC02E4}" dt="2023-05-12T22:12:11.290" v="290"/>
          <ac:spMkLst>
            <pc:docMk/>
            <pc:sldMk cId="3068525763" sldId="538"/>
            <ac:spMk id="9" creationId="{21739CA5-F0F5-48E1-8E8C-F24B71827E46}"/>
          </ac:spMkLst>
        </pc:spChg>
        <pc:spChg chg="add">
          <ac:chgData name="Claudia Ayala" userId="S::ceayala@ucdavis.edu::ea4473c7-f653-41b0-b4c2-304201fa2d35" providerId="AD" clId="Web-{4CCD22F1-02C3-7A68-7F4A-7B8B1FDC02E4}" dt="2023-05-12T22:12:11.290" v="290"/>
          <ac:spMkLst>
            <pc:docMk/>
            <pc:sldMk cId="3068525763" sldId="538"/>
            <ac:spMk id="11" creationId="{3EAD2937-F230-41D4-B9C5-975B129BFC20}"/>
          </ac:spMkLst>
        </pc:spChg>
        <pc:spChg chg="add">
          <ac:chgData name="Claudia Ayala" userId="S::ceayala@ucdavis.edu::ea4473c7-f653-41b0-b4c2-304201fa2d35" providerId="AD" clId="Web-{4CCD22F1-02C3-7A68-7F4A-7B8B1FDC02E4}" dt="2023-05-12T22:12:11.290" v="290"/>
          <ac:spMkLst>
            <pc:docMk/>
            <pc:sldMk cId="3068525763" sldId="538"/>
            <ac:spMk id="13" creationId="{CCD444A3-C338-4886-B7F1-4BA2AF46EB64}"/>
          </ac:spMkLst>
        </pc:spChg>
      </pc:sldChg>
      <pc:sldChg chg="addSp modSp new mod setBg">
        <pc:chgData name="Claudia Ayala" userId="S::ceayala@ucdavis.edu::ea4473c7-f653-41b0-b4c2-304201fa2d35" providerId="AD" clId="Web-{4CCD22F1-02C3-7A68-7F4A-7B8B1FDC02E4}" dt="2023-05-12T22:29:33.778" v="650"/>
        <pc:sldMkLst>
          <pc:docMk/>
          <pc:sldMk cId="2662608019" sldId="539"/>
        </pc:sldMkLst>
        <pc:spChg chg="mod">
          <ac:chgData name="Claudia Ayala" userId="S::ceayala@ucdavis.edu::ea4473c7-f653-41b0-b4c2-304201fa2d35" providerId="AD" clId="Web-{4CCD22F1-02C3-7A68-7F4A-7B8B1FDC02E4}" dt="2023-05-12T22:29:33.778" v="650"/>
          <ac:spMkLst>
            <pc:docMk/>
            <pc:sldMk cId="2662608019" sldId="539"/>
            <ac:spMk id="2" creationId="{9C295204-D478-B080-EC04-8EE6A8C3ECA4}"/>
          </ac:spMkLst>
        </pc:spChg>
        <pc:spChg chg="mod">
          <ac:chgData name="Claudia Ayala" userId="S::ceayala@ucdavis.edu::ea4473c7-f653-41b0-b4c2-304201fa2d35" providerId="AD" clId="Web-{4CCD22F1-02C3-7A68-7F4A-7B8B1FDC02E4}" dt="2023-05-12T22:29:33.778" v="650"/>
          <ac:spMkLst>
            <pc:docMk/>
            <pc:sldMk cId="2662608019" sldId="539"/>
            <ac:spMk id="3" creationId="{9381DCCA-A1A8-B7B7-DE59-4F9149336428}"/>
          </ac:spMkLst>
        </pc:spChg>
        <pc:spChg chg="add">
          <ac:chgData name="Claudia Ayala" userId="S::ceayala@ucdavis.edu::ea4473c7-f653-41b0-b4c2-304201fa2d35" providerId="AD" clId="Web-{4CCD22F1-02C3-7A68-7F4A-7B8B1FDC02E4}" dt="2023-05-12T22:29:33.778" v="650"/>
          <ac:spMkLst>
            <pc:docMk/>
            <pc:sldMk cId="2662608019" sldId="539"/>
            <ac:spMk id="9" creationId="{F13C74B1-5B17-4795-BED0-7140497B445A}"/>
          </ac:spMkLst>
        </pc:spChg>
        <pc:spChg chg="add">
          <ac:chgData name="Claudia Ayala" userId="S::ceayala@ucdavis.edu::ea4473c7-f653-41b0-b4c2-304201fa2d35" providerId="AD" clId="Web-{4CCD22F1-02C3-7A68-7F4A-7B8B1FDC02E4}" dt="2023-05-12T22:29:33.778" v="650"/>
          <ac:spMkLst>
            <pc:docMk/>
            <pc:sldMk cId="2662608019" sldId="539"/>
            <ac:spMk id="11" creationId="{D4974D33-8DC5-464E-8C6D-BE58F0669C17}"/>
          </ac:spMkLst>
        </pc:spChg>
        <pc:picChg chg="add">
          <ac:chgData name="Claudia Ayala" userId="S::ceayala@ucdavis.edu::ea4473c7-f653-41b0-b4c2-304201fa2d35" providerId="AD" clId="Web-{4CCD22F1-02C3-7A68-7F4A-7B8B1FDC02E4}" dt="2023-05-12T22:29:33.778" v="650"/>
          <ac:picMkLst>
            <pc:docMk/>
            <pc:sldMk cId="2662608019" sldId="539"/>
            <ac:picMk id="5" creationId="{F130F6E0-9632-2B97-52EF-D53198719AEF}"/>
          </ac:picMkLst>
        </pc:picChg>
      </pc:sldChg>
    </pc:docChg>
  </pc:docChgLst>
  <pc:docChgLst>
    <pc:chgData name="Gina Marie Giambruno" userId="92225441-41f5-42d7-9636-66673d1aa60a" providerId="ADAL" clId="{89A12425-0393-4A02-B4B7-F9789F2B5C5B}"/>
    <pc:docChg chg="undo custSel addSld delSld modSld sldOrd">
      <pc:chgData name="Gina Marie Giambruno" userId="92225441-41f5-42d7-9636-66673d1aa60a" providerId="ADAL" clId="{89A12425-0393-4A02-B4B7-F9789F2B5C5B}" dt="2024-01-17T16:30:28.975" v="2210" actId="2696"/>
      <pc:docMkLst>
        <pc:docMk/>
      </pc:docMkLst>
      <pc:sldChg chg="addSp delSp modSp mod">
        <pc:chgData name="Gina Marie Giambruno" userId="92225441-41f5-42d7-9636-66673d1aa60a" providerId="ADAL" clId="{89A12425-0393-4A02-B4B7-F9789F2B5C5B}" dt="2024-01-05T18:02:07.808" v="49" actId="1076"/>
        <pc:sldMkLst>
          <pc:docMk/>
          <pc:sldMk cId="145395459" sldId="257"/>
        </pc:sldMkLst>
        <pc:spChg chg="add del mod">
          <ac:chgData name="Gina Marie Giambruno" userId="92225441-41f5-42d7-9636-66673d1aa60a" providerId="ADAL" clId="{89A12425-0393-4A02-B4B7-F9789F2B5C5B}" dt="2024-01-05T17:59:00.963" v="34"/>
          <ac:spMkLst>
            <pc:docMk/>
            <pc:sldMk cId="145395459" sldId="257"/>
            <ac:spMk id="2" creationId="{A50E91A0-8E30-F560-2095-7444A6553EBE}"/>
          </ac:spMkLst>
        </pc:spChg>
        <pc:spChg chg="mod">
          <ac:chgData name="Gina Marie Giambruno" userId="92225441-41f5-42d7-9636-66673d1aa60a" providerId="ADAL" clId="{89A12425-0393-4A02-B4B7-F9789F2B5C5B}" dt="2024-01-05T18:02:07.808" v="49" actId="1076"/>
          <ac:spMkLst>
            <pc:docMk/>
            <pc:sldMk cId="145395459" sldId="257"/>
            <ac:spMk id="4" creationId="{B51AFBA6-9E7A-4591-BCAE-9B1666F6826C}"/>
          </ac:spMkLst>
        </pc:spChg>
        <pc:spChg chg="add del">
          <ac:chgData name="Gina Marie Giambruno" userId="92225441-41f5-42d7-9636-66673d1aa60a" providerId="ADAL" clId="{89A12425-0393-4A02-B4B7-F9789F2B5C5B}" dt="2024-01-05T17:57:14.349" v="4" actId="26606"/>
          <ac:spMkLst>
            <pc:docMk/>
            <pc:sldMk cId="145395459" sldId="257"/>
            <ac:spMk id="148" creationId="{93245F62-CCC4-49E4-B95B-EA6C1E790510}"/>
          </ac:spMkLst>
        </pc:spChg>
        <pc:spChg chg="add del">
          <ac:chgData name="Gina Marie Giambruno" userId="92225441-41f5-42d7-9636-66673d1aa60a" providerId="ADAL" clId="{89A12425-0393-4A02-B4B7-F9789F2B5C5B}" dt="2024-01-05T17:57:14.349" v="4" actId="26606"/>
          <ac:spMkLst>
            <pc:docMk/>
            <pc:sldMk cId="145395459" sldId="257"/>
            <ac:spMk id="150" creationId="{E6C0DD6B-6AA3-448F-9B99-8386295BC1B4}"/>
          </ac:spMkLst>
        </pc:spChg>
        <pc:spChg chg="add del">
          <ac:chgData name="Gina Marie Giambruno" userId="92225441-41f5-42d7-9636-66673d1aa60a" providerId="ADAL" clId="{89A12425-0393-4A02-B4B7-F9789F2B5C5B}" dt="2024-01-05T17:56:52.558" v="1" actId="26606"/>
          <ac:spMkLst>
            <pc:docMk/>
            <pc:sldMk cId="145395459" sldId="257"/>
            <ac:spMk id="155" creationId="{A3363022-C969-41E9-8EB2-E4C94908C1FA}"/>
          </ac:spMkLst>
        </pc:spChg>
        <pc:spChg chg="add del">
          <ac:chgData name="Gina Marie Giambruno" userId="92225441-41f5-42d7-9636-66673d1aa60a" providerId="ADAL" clId="{89A12425-0393-4A02-B4B7-F9789F2B5C5B}" dt="2024-01-05T17:56:52.558" v="1" actId="26606"/>
          <ac:spMkLst>
            <pc:docMk/>
            <pc:sldMk cId="145395459" sldId="257"/>
            <ac:spMk id="157" creationId="{8D1AD6B3-BE88-4CEB-BA17-790657CC4729}"/>
          </ac:spMkLst>
        </pc:spChg>
        <pc:spChg chg="add">
          <ac:chgData name="Gina Marie Giambruno" userId="92225441-41f5-42d7-9636-66673d1aa60a" providerId="ADAL" clId="{89A12425-0393-4A02-B4B7-F9789F2B5C5B}" dt="2024-01-05T17:57:14.349" v="4" actId="26606"/>
          <ac:spMkLst>
            <pc:docMk/>
            <pc:sldMk cId="145395459" sldId="257"/>
            <ac:spMk id="168" creationId="{A3363022-C969-41E9-8EB2-E4C94908C1FA}"/>
          </ac:spMkLst>
        </pc:spChg>
        <pc:spChg chg="add">
          <ac:chgData name="Gina Marie Giambruno" userId="92225441-41f5-42d7-9636-66673d1aa60a" providerId="ADAL" clId="{89A12425-0393-4A02-B4B7-F9789F2B5C5B}" dt="2024-01-05T17:57:14.349" v="4" actId="26606"/>
          <ac:spMkLst>
            <pc:docMk/>
            <pc:sldMk cId="145395459" sldId="257"/>
            <ac:spMk id="169" creationId="{8D1AD6B3-BE88-4CEB-BA17-790657CC4729}"/>
          </ac:spMkLst>
        </pc:spChg>
        <pc:grpChg chg="add del">
          <ac:chgData name="Gina Marie Giambruno" userId="92225441-41f5-42d7-9636-66673d1aa60a" providerId="ADAL" clId="{89A12425-0393-4A02-B4B7-F9789F2B5C5B}" dt="2024-01-05T17:56:52.558" v="1" actId="26606"/>
          <ac:grpSpMkLst>
            <pc:docMk/>
            <pc:sldMk cId="145395459" sldId="257"/>
            <ac:grpSpMk id="159" creationId="{89D1390B-7E13-4B4F-9CB2-391063412E54}"/>
          </ac:grpSpMkLst>
        </pc:grpChg>
        <pc:grpChg chg="add del">
          <ac:chgData name="Gina Marie Giambruno" userId="92225441-41f5-42d7-9636-66673d1aa60a" providerId="ADAL" clId="{89A12425-0393-4A02-B4B7-F9789F2B5C5B}" dt="2024-01-05T17:57:14.341" v="3" actId="26606"/>
          <ac:grpSpMkLst>
            <pc:docMk/>
            <pc:sldMk cId="145395459" sldId="257"/>
            <ac:grpSpMk id="164" creationId="{D19F7815-3AA2-7679-26F4-A63338C8BD5B}"/>
          </ac:grpSpMkLst>
        </pc:grpChg>
        <pc:grpChg chg="add">
          <ac:chgData name="Gina Marie Giambruno" userId="92225441-41f5-42d7-9636-66673d1aa60a" providerId="ADAL" clId="{89A12425-0393-4A02-B4B7-F9789F2B5C5B}" dt="2024-01-05T17:57:14.349" v="4" actId="26606"/>
          <ac:grpSpMkLst>
            <pc:docMk/>
            <pc:sldMk cId="145395459" sldId="257"/>
            <ac:grpSpMk id="170" creationId="{89D1390B-7E13-4B4F-9CB2-391063412E54}"/>
          </ac:grpSpMkLst>
        </pc:grpChg>
        <pc:picChg chg="add del mod">
          <ac:chgData name="Gina Marie Giambruno" userId="92225441-41f5-42d7-9636-66673d1aa60a" providerId="ADAL" clId="{89A12425-0393-4A02-B4B7-F9789F2B5C5B}" dt="2024-01-05T18:01:42.686" v="46" actId="21"/>
          <ac:picMkLst>
            <pc:docMk/>
            <pc:sldMk cId="145395459" sldId="257"/>
            <ac:picMk id="5" creationId="{B36F1CF7-091F-9282-98FE-08E1AE02A242}"/>
          </ac:picMkLst>
        </pc:picChg>
        <pc:picChg chg="mod">
          <ac:chgData name="Gina Marie Giambruno" userId="92225441-41f5-42d7-9636-66673d1aa60a" providerId="ADAL" clId="{89A12425-0393-4A02-B4B7-F9789F2B5C5B}" dt="2024-01-05T17:57:14.349" v="4" actId="26606"/>
          <ac:picMkLst>
            <pc:docMk/>
            <pc:sldMk cId="145395459" sldId="257"/>
            <ac:picMk id="6" creationId="{69ED90DF-A486-4BA9-8F65-C9EC6863019B}"/>
          </ac:picMkLst>
        </pc:picChg>
        <pc:picChg chg="add mod">
          <ac:chgData name="Gina Marie Giambruno" userId="92225441-41f5-42d7-9636-66673d1aa60a" providerId="ADAL" clId="{89A12425-0393-4A02-B4B7-F9789F2B5C5B}" dt="2024-01-05T18:01:52.100" v="48" actId="1076"/>
          <ac:picMkLst>
            <pc:docMk/>
            <pc:sldMk cId="145395459" sldId="257"/>
            <ac:picMk id="8" creationId="{888F8820-D7D1-6D04-9846-C3D7A2564C42}"/>
          </ac:picMkLst>
        </pc:picChg>
      </pc:sldChg>
      <pc:sldChg chg="addSp delSp modSp mod">
        <pc:chgData name="Gina Marie Giambruno" userId="92225441-41f5-42d7-9636-66673d1aa60a" providerId="ADAL" clId="{89A12425-0393-4A02-B4B7-F9789F2B5C5B}" dt="2024-01-16T22:56:29.594" v="1401" actId="14100"/>
        <pc:sldMkLst>
          <pc:docMk/>
          <pc:sldMk cId="2688094182" sldId="533"/>
        </pc:sldMkLst>
        <pc:spChg chg="mod">
          <ac:chgData name="Gina Marie Giambruno" userId="92225441-41f5-42d7-9636-66673d1aa60a" providerId="ADAL" clId="{89A12425-0393-4A02-B4B7-F9789F2B5C5B}" dt="2024-01-05T18:08:22.494" v="206" actId="20577"/>
          <ac:spMkLst>
            <pc:docMk/>
            <pc:sldMk cId="2688094182" sldId="533"/>
            <ac:spMk id="2" creationId="{0D74274A-DEDD-0E87-D15E-A26BF4C35C03}"/>
          </ac:spMkLst>
        </pc:spChg>
        <pc:spChg chg="mod">
          <ac:chgData name="Gina Marie Giambruno" userId="92225441-41f5-42d7-9636-66673d1aa60a" providerId="ADAL" clId="{89A12425-0393-4A02-B4B7-F9789F2B5C5B}" dt="2024-01-16T22:50:15.521" v="1388" actId="20577"/>
          <ac:spMkLst>
            <pc:docMk/>
            <pc:sldMk cId="2688094182" sldId="533"/>
            <ac:spMk id="12" creationId="{84B8551A-67F1-D515-59D0-70684F513828}"/>
          </ac:spMkLst>
        </pc:spChg>
        <pc:picChg chg="del">
          <ac:chgData name="Gina Marie Giambruno" userId="92225441-41f5-42d7-9636-66673d1aa60a" providerId="ADAL" clId="{89A12425-0393-4A02-B4B7-F9789F2B5C5B}" dt="2024-01-16T22:55:30.353" v="1391" actId="21"/>
          <ac:picMkLst>
            <pc:docMk/>
            <pc:sldMk cId="2688094182" sldId="533"/>
            <ac:picMk id="4" creationId="{0AFB86A8-4D95-0023-8CA3-2EC985D22885}"/>
          </ac:picMkLst>
        </pc:picChg>
        <pc:picChg chg="add del mod">
          <ac:chgData name="Gina Marie Giambruno" userId="92225441-41f5-42d7-9636-66673d1aa60a" providerId="ADAL" clId="{89A12425-0393-4A02-B4B7-F9789F2B5C5B}" dt="2024-01-16T22:55:59.355" v="1395" actId="21"/>
          <ac:picMkLst>
            <pc:docMk/>
            <pc:sldMk cId="2688094182" sldId="533"/>
            <ac:picMk id="5" creationId="{1C40633A-F265-7E25-573C-31C50B977DCB}"/>
          </ac:picMkLst>
        </pc:picChg>
        <pc:picChg chg="add mod">
          <ac:chgData name="Gina Marie Giambruno" userId="92225441-41f5-42d7-9636-66673d1aa60a" providerId="ADAL" clId="{89A12425-0393-4A02-B4B7-F9789F2B5C5B}" dt="2024-01-16T22:56:29.594" v="1401" actId="14100"/>
          <ac:picMkLst>
            <pc:docMk/>
            <pc:sldMk cId="2688094182" sldId="533"/>
            <ac:picMk id="7" creationId="{FED12BF9-B5D2-E46A-4BA6-976C59FD7C8F}"/>
          </ac:picMkLst>
        </pc:picChg>
      </pc:sldChg>
      <pc:sldChg chg="addSp delSp modSp mod">
        <pc:chgData name="Gina Marie Giambruno" userId="92225441-41f5-42d7-9636-66673d1aa60a" providerId="ADAL" clId="{89A12425-0393-4A02-B4B7-F9789F2B5C5B}" dt="2024-01-16T23:00:13.730" v="1410" actId="1076"/>
        <pc:sldMkLst>
          <pc:docMk/>
          <pc:sldMk cId="1901236954" sldId="565"/>
        </pc:sldMkLst>
        <pc:spChg chg="add del mod">
          <ac:chgData name="Gina Marie Giambruno" userId="92225441-41f5-42d7-9636-66673d1aa60a" providerId="ADAL" clId="{89A12425-0393-4A02-B4B7-F9789F2B5C5B}" dt="2024-01-16T22:59:11.089" v="1404"/>
          <ac:spMkLst>
            <pc:docMk/>
            <pc:sldMk cId="1901236954" sldId="565"/>
            <ac:spMk id="4" creationId="{A52C6D23-BA78-470F-8CD8-7C787BB43816}"/>
          </ac:spMkLst>
        </pc:spChg>
        <pc:spChg chg="add del mod">
          <ac:chgData name="Gina Marie Giambruno" userId="92225441-41f5-42d7-9636-66673d1aa60a" providerId="ADAL" clId="{89A12425-0393-4A02-B4B7-F9789F2B5C5B}" dt="2024-01-16T22:59:59.157" v="1407" actId="22"/>
          <ac:spMkLst>
            <pc:docMk/>
            <pc:sldMk cId="1901236954" sldId="565"/>
            <ac:spMk id="7" creationId="{22697915-1389-BD67-5C15-CD70670DEC3D}"/>
          </ac:spMkLst>
        </pc:spChg>
        <pc:picChg chg="add del mod">
          <ac:chgData name="Gina Marie Giambruno" userId="92225441-41f5-42d7-9636-66673d1aa60a" providerId="ADAL" clId="{89A12425-0393-4A02-B4B7-F9789F2B5C5B}" dt="2024-01-16T22:59:17.849" v="1405" actId="21"/>
          <ac:picMkLst>
            <pc:docMk/>
            <pc:sldMk cId="1901236954" sldId="565"/>
            <ac:picMk id="5" creationId="{C36FB2FD-92CF-C01E-D20F-D5A393DCB64E}"/>
          </ac:picMkLst>
        </pc:picChg>
        <pc:picChg chg="del">
          <ac:chgData name="Gina Marie Giambruno" userId="92225441-41f5-42d7-9636-66673d1aa60a" providerId="ADAL" clId="{89A12425-0393-4A02-B4B7-F9789F2B5C5B}" dt="2024-01-16T22:59:05.160" v="1402" actId="21"/>
          <ac:picMkLst>
            <pc:docMk/>
            <pc:sldMk cId="1901236954" sldId="565"/>
            <ac:picMk id="8" creationId="{87070901-0EC4-F071-3217-AF5757C4F207}"/>
          </ac:picMkLst>
        </pc:picChg>
        <pc:picChg chg="add mod ord">
          <ac:chgData name="Gina Marie Giambruno" userId="92225441-41f5-42d7-9636-66673d1aa60a" providerId="ADAL" clId="{89A12425-0393-4A02-B4B7-F9789F2B5C5B}" dt="2024-01-16T23:00:13.730" v="1410" actId="1076"/>
          <ac:picMkLst>
            <pc:docMk/>
            <pc:sldMk cId="1901236954" sldId="565"/>
            <ac:picMk id="11" creationId="{3E925CC8-E994-4DAD-D560-19F34CE52AA3}"/>
          </ac:picMkLst>
        </pc:picChg>
      </pc:sldChg>
      <pc:sldChg chg="del">
        <pc:chgData name="Gina Marie Giambruno" userId="92225441-41f5-42d7-9636-66673d1aa60a" providerId="ADAL" clId="{89A12425-0393-4A02-B4B7-F9789F2B5C5B}" dt="2024-01-05T18:39:00.762" v="252" actId="2696"/>
        <pc:sldMkLst>
          <pc:docMk/>
          <pc:sldMk cId="1431789484" sldId="569"/>
        </pc:sldMkLst>
      </pc:sldChg>
      <pc:sldChg chg="del">
        <pc:chgData name="Gina Marie Giambruno" userId="92225441-41f5-42d7-9636-66673d1aa60a" providerId="ADAL" clId="{89A12425-0393-4A02-B4B7-F9789F2B5C5B}" dt="2024-01-05T18:39:07.176" v="253" actId="2696"/>
        <pc:sldMkLst>
          <pc:docMk/>
          <pc:sldMk cId="1475181308" sldId="572"/>
        </pc:sldMkLst>
      </pc:sldChg>
      <pc:sldChg chg="del">
        <pc:chgData name="Gina Marie Giambruno" userId="92225441-41f5-42d7-9636-66673d1aa60a" providerId="ADAL" clId="{89A12425-0393-4A02-B4B7-F9789F2B5C5B}" dt="2024-01-16T19:19:04.443" v="1298" actId="2696"/>
        <pc:sldMkLst>
          <pc:docMk/>
          <pc:sldMk cId="1159049167" sldId="575"/>
        </pc:sldMkLst>
      </pc:sldChg>
      <pc:sldChg chg="del">
        <pc:chgData name="Gina Marie Giambruno" userId="92225441-41f5-42d7-9636-66673d1aa60a" providerId="ADAL" clId="{89A12425-0393-4A02-B4B7-F9789F2B5C5B}" dt="2024-01-16T19:19:04.443" v="1298" actId="2696"/>
        <pc:sldMkLst>
          <pc:docMk/>
          <pc:sldMk cId="2206974315" sldId="576"/>
        </pc:sldMkLst>
      </pc:sldChg>
      <pc:sldChg chg="del">
        <pc:chgData name="Gina Marie Giambruno" userId="92225441-41f5-42d7-9636-66673d1aa60a" providerId="ADAL" clId="{89A12425-0393-4A02-B4B7-F9789F2B5C5B}" dt="2024-01-16T19:19:04.443" v="1298" actId="2696"/>
        <pc:sldMkLst>
          <pc:docMk/>
          <pc:sldMk cId="1078724850" sldId="578"/>
        </pc:sldMkLst>
      </pc:sldChg>
      <pc:sldChg chg="del">
        <pc:chgData name="Gina Marie Giambruno" userId="92225441-41f5-42d7-9636-66673d1aa60a" providerId="ADAL" clId="{89A12425-0393-4A02-B4B7-F9789F2B5C5B}" dt="2024-01-05T18:40:05.127" v="259" actId="2696"/>
        <pc:sldMkLst>
          <pc:docMk/>
          <pc:sldMk cId="1048233962" sldId="588"/>
        </pc:sldMkLst>
      </pc:sldChg>
      <pc:sldChg chg="del">
        <pc:chgData name="Gina Marie Giambruno" userId="92225441-41f5-42d7-9636-66673d1aa60a" providerId="ADAL" clId="{89A12425-0393-4A02-B4B7-F9789F2B5C5B}" dt="2024-01-05T18:40:14.962" v="260" actId="2696"/>
        <pc:sldMkLst>
          <pc:docMk/>
          <pc:sldMk cId="2613953426" sldId="589"/>
        </pc:sldMkLst>
      </pc:sldChg>
      <pc:sldChg chg="del">
        <pc:chgData name="Gina Marie Giambruno" userId="92225441-41f5-42d7-9636-66673d1aa60a" providerId="ADAL" clId="{89A12425-0393-4A02-B4B7-F9789F2B5C5B}" dt="2024-01-16T19:19:04.443" v="1298" actId="2696"/>
        <pc:sldMkLst>
          <pc:docMk/>
          <pc:sldMk cId="1364318659" sldId="590"/>
        </pc:sldMkLst>
      </pc:sldChg>
      <pc:sldChg chg="del">
        <pc:chgData name="Gina Marie Giambruno" userId="92225441-41f5-42d7-9636-66673d1aa60a" providerId="ADAL" clId="{89A12425-0393-4A02-B4B7-F9789F2B5C5B}" dt="2024-01-16T19:19:04.443" v="1298" actId="2696"/>
        <pc:sldMkLst>
          <pc:docMk/>
          <pc:sldMk cId="3927551546" sldId="591"/>
        </pc:sldMkLst>
      </pc:sldChg>
      <pc:sldChg chg="del">
        <pc:chgData name="Gina Marie Giambruno" userId="92225441-41f5-42d7-9636-66673d1aa60a" providerId="ADAL" clId="{89A12425-0393-4A02-B4B7-F9789F2B5C5B}" dt="2024-01-05T18:38:56.837" v="251" actId="2696"/>
        <pc:sldMkLst>
          <pc:docMk/>
          <pc:sldMk cId="3612274889" sldId="592"/>
        </pc:sldMkLst>
      </pc:sldChg>
      <pc:sldChg chg="del">
        <pc:chgData name="Gina Marie Giambruno" userId="92225441-41f5-42d7-9636-66673d1aa60a" providerId="ADAL" clId="{89A12425-0393-4A02-B4B7-F9789F2B5C5B}" dt="2024-01-16T19:19:04.443" v="1298" actId="2696"/>
        <pc:sldMkLst>
          <pc:docMk/>
          <pc:sldMk cId="4271199891" sldId="593"/>
        </pc:sldMkLst>
      </pc:sldChg>
      <pc:sldChg chg="del">
        <pc:chgData name="Gina Marie Giambruno" userId="92225441-41f5-42d7-9636-66673d1aa60a" providerId="ADAL" clId="{89A12425-0393-4A02-B4B7-F9789F2B5C5B}" dt="2024-01-05T18:40:46.614" v="261" actId="2696"/>
        <pc:sldMkLst>
          <pc:docMk/>
          <pc:sldMk cId="3824861648" sldId="597"/>
        </pc:sldMkLst>
      </pc:sldChg>
      <pc:sldChg chg="del">
        <pc:chgData name="Gina Marie Giambruno" userId="92225441-41f5-42d7-9636-66673d1aa60a" providerId="ADAL" clId="{89A12425-0393-4A02-B4B7-F9789F2B5C5B}" dt="2024-01-05T18:40:46.614" v="261" actId="2696"/>
        <pc:sldMkLst>
          <pc:docMk/>
          <pc:sldMk cId="2885815608" sldId="598"/>
        </pc:sldMkLst>
      </pc:sldChg>
      <pc:sldChg chg="del">
        <pc:chgData name="Gina Marie Giambruno" userId="92225441-41f5-42d7-9636-66673d1aa60a" providerId="ADAL" clId="{89A12425-0393-4A02-B4B7-F9789F2B5C5B}" dt="2024-01-05T18:40:46.614" v="261" actId="2696"/>
        <pc:sldMkLst>
          <pc:docMk/>
          <pc:sldMk cId="4030190315" sldId="599"/>
        </pc:sldMkLst>
      </pc:sldChg>
      <pc:sldChg chg="del">
        <pc:chgData name="Gina Marie Giambruno" userId="92225441-41f5-42d7-9636-66673d1aa60a" providerId="ADAL" clId="{89A12425-0393-4A02-B4B7-F9789F2B5C5B}" dt="2024-01-05T18:40:01.572" v="258" actId="2696"/>
        <pc:sldMkLst>
          <pc:docMk/>
          <pc:sldMk cId="4088817285" sldId="601"/>
        </pc:sldMkLst>
      </pc:sldChg>
      <pc:sldChg chg="del">
        <pc:chgData name="Gina Marie Giambruno" userId="92225441-41f5-42d7-9636-66673d1aa60a" providerId="ADAL" clId="{89A12425-0393-4A02-B4B7-F9789F2B5C5B}" dt="2024-01-05T18:39:57.284" v="257" actId="2696"/>
        <pc:sldMkLst>
          <pc:docMk/>
          <pc:sldMk cId="537109466" sldId="602"/>
        </pc:sldMkLst>
      </pc:sldChg>
      <pc:sldChg chg="del">
        <pc:chgData name="Gina Marie Giambruno" userId="92225441-41f5-42d7-9636-66673d1aa60a" providerId="ADAL" clId="{89A12425-0393-4A02-B4B7-F9789F2B5C5B}" dt="2024-01-05T18:39:24.191" v="256" actId="2696"/>
        <pc:sldMkLst>
          <pc:docMk/>
          <pc:sldMk cId="1433414569" sldId="603"/>
        </pc:sldMkLst>
      </pc:sldChg>
      <pc:sldChg chg="del">
        <pc:chgData name="Gina Marie Giambruno" userId="92225441-41f5-42d7-9636-66673d1aa60a" providerId="ADAL" clId="{89A12425-0393-4A02-B4B7-F9789F2B5C5B}" dt="2024-01-05T18:39:18.709" v="255" actId="2696"/>
        <pc:sldMkLst>
          <pc:docMk/>
          <pc:sldMk cId="3984325972" sldId="604"/>
        </pc:sldMkLst>
      </pc:sldChg>
      <pc:sldChg chg="del">
        <pc:chgData name="Gina Marie Giambruno" userId="92225441-41f5-42d7-9636-66673d1aa60a" providerId="ADAL" clId="{89A12425-0393-4A02-B4B7-F9789F2B5C5B}" dt="2024-01-05T18:39:13.858" v="254" actId="2696"/>
        <pc:sldMkLst>
          <pc:docMk/>
          <pc:sldMk cId="1179095011" sldId="605"/>
        </pc:sldMkLst>
      </pc:sldChg>
      <pc:sldChg chg="del">
        <pc:chgData name="Gina Marie Giambruno" userId="92225441-41f5-42d7-9636-66673d1aa60a" providerId="ADAL" clId="{89A12425-0393-4A02-B4B7-F9789F2B5C5B}" dt="2024-01-05T18:40:46.614" v="261" actId="2696"/>
        <pc:sldMkLst>
          <pc:docMk/>
          <pc:sldMk cId="2064971121" sldId="606"/>
        </pc:sldMkLst>
      </pc:sldChg>
      <pc:sldChg chg="del">
        <pc:chgData name="Gina Marie Giambruno" userId="92225441-41f5-42d7-9636-66673d1aa60a" providerId="ADAL" clId="{89A12425-0393-4A02-B4B7-F9789F2B5C5B}" dt="2024-01-05T18:41:18.453" v="263" actId="2696"/>
        <pc:sldMkLst>
          <pc:docMk/>
          <pc:sldMk cId="3285972640" sldId="607"/>
        </pc:sldMkLst>
      </pc:sldChg>
      <pc:sldChg chg="del">
        <pc:chgData name="Gina Marie Giambruno" userId="92225441-41f5-42d7-9636-66673d1aa60a" providerId="ADAL" clId="{89A12425-0393-4A02-B4B7-F9789F2B5C5B}" dt="2024-01-05T18:41:18.453" v="263" actId="2696"/>
        <pc:sldMkLst>
          <pc:docMk/>
          <pc:sldMk cId="4163346874" sldId="608"/>
        </pc:sldMkLst>
      </pc:sldChg>
      <pc:sldChg chg="del">
        <pc:chgData name="Gina Marie Giambruno" userId="92225441-41f5-42d7-9636-66673d1aa60a" providerId="ADAL" clId="{89A12425-0393-4A02-B4B7-F9789F2B5C5B}" dt="2024-01-05T18:41:10.228" v="262" actId="2696"/>
        <pc:sldMkLst>
          <pc:docMk/>
          <pc:sldMk cId="1435889324" sldId="609"/>
        </pc:sldMkLst>
      </pc:sldChg>
      <pc:sldChg chg="modSp mod">
        <pc:chgData name="Gina Marie Giambruno" userId="92225441-41f5-42d7-9636-66673d1aa60a" providerId="ADAL" clId="{89A12425-0393-4A02-B4B7-F9789F2B5C5B}" dt="2024-01-17T00:28:49.800" v="2205" actId="20577"/>
        <pc:sldMkLst>
          <pc:docMk/>
          <pc:sldMk cId="2759087892" sldId="611"/>
        </pc:sldMkLst>
        <pc:spChg chg="mod">
          <ac:chgData name="Gina Marie Giambruno" userId="92225441-41f5-42d7-9636-66673d1aa60a" providerId="ADAL" clId="{89A12425-0393-4A02-B4B7-F9789F2B5C5B}" dt="2024-01-05T18:06:59.080" v="57" actId="20577"/>
          <ac:spMkLst>
            <pc:docMk/>
            <pc:sldMk cId="2759087892" sldId="611"/>
            <ac:spMk id="2" creationId="{8B775727-1724-4206-AE3F-9DD98A19432D}"/>
          </ac:spMkLst>
        </pc:spChg>
        <pc:spChg chg="mod">
          <ac:chgData name="Gina Marie Giambruno" userId="92225441-41f5-42d7-9636-66673d1aa60a" providerId="ADAL" clId="{89A12425-0393-4A02-B4B7-F9789F2B5C5B}" dt="2024-01-17T00:28:49.800" v="2205" actId="20577"/>
          <ac:spMkLst>
            <pc:docMk/>
            <pc:sldMk cId="2759087892" sldId="611"/>
            <ac:spMk id="3" creationId="{5CAE4B7F-0674-492E-A0B6-8D314EF81E12}"/>
          </ac:spMkLst>
        </pc:spChg>
      </pc:sldChg>
      <pc:sldChg chg="modSp mod">
        <pc:chgData name="Gina Marie Giambruno" userId="92225441-41f5-42d7-9636-66673d1aa60a" providerId="ADAL" clId="{89A12425-0393-4A02-B4B7-F9789F2B5C5B}" dt="2024-01-16T19:12:39.547" v="1297" actId="255"/>
        <pc:sldMkLst>
          <pc:docMk/>
          <pc:sldMk cId="1964498092" sldId="612"/>
        </pc:sldMkLst>
        <pc:spChg chg="mod">
          <ac:chgData name="Gina Marie Giambruno" userId="92225441-41f5-42d7-9636-66673d1aa60a" providerId="ADAL" clId="{89A12425-0393-4A02-B4B7-F9789F2B5C5B}" dt="2024-01-16T19:12:39.547" v="1297" actId="255"/>
          <ac:spMkLst>
            <pc:docMk/>
            <pc:sldMk cId="1964498092" sldId="612"/>
            <ac:spMk id="2" creationId="{9660436B-BA90-AAAB-17F2-0CD6432E7C9F}"/>
          </ac:spMkLst>
        </pc:spChg>
      </pc:sldChg>
      <pc:sldChg chg="del">
        <pc:chgData name="Gina Marie Giambruno" userId="92225441-41f5-42d7-9636-66673d1aa60a" providerId="ADAL" clId="{89A12425-0393-4A02-B4B7-F9789F2B5C5B}" dt="2024-01-05T18:40:46.614" v="261" actId="2696"/>
        <pc:sldMkLst>
          <pc:docMk/>
          <pc:sldMk cId="3777521092" sldId="615"/>
        </pc:sldMkLst>
      </pc:sldChg>
      <pc:sldChg chg="del">
        <pc:chgData name="Gina Marie Giambruno" userId="92225441-41f5-42d7-9636-66673d1aa60a" providerId="ADAL" clId="{89A12425-0393-4A02-B4B7-F9789F2B5C5B}" dt="2024-01-05T18:41:18.453" v="263" actId="2696"/>
        <pc:sldMkLst>
          <pc:docMk/>
          <pc:sldMk cId="407318455" sldId="616"/>
        </pc:sldMkLst>
      </pc:sldChg>
      <pc:sldChg chg="modSp mod">
        <pc:chgData name="Gina Marie Giambruno" userId="92225441-41f5-42d7-9636-66673d1aa60a" providerId="ADAL" clId="{89A12425-0393-4A02-B4B7-F9789F2B5C5B}" dt="2024-01-05T18:41:53.053" v="264" actId="6549"/>
        <pc:sldMkLst>
          <pc:docMk/>
          <pc:sldMk cId="1044651363" sldId="617"/>
        </pc:sldMkLst>
        <pc:spChg chg="mod">
          <ac:chgData name="Gina Marie Giambruno" userId="92225441-41f5-42d7-9636-66673d1aa60a" providerId="ADAL" clId="{89A12425-0393-4A02-B4B7-F9789F2B5C5B}" dt="2024-01-05T18:41:53.053" v="264" actId="6549"/>
          <ac:spMkLst>
            <pc:docMk/>
            <pc:sldMk cId="1044651363" sldId="617"/>
            <ac:spMk id="4" creationId="{3DF86049-2D54-FBCF-74F3-DD676EE13EAF}"/>
          </ac:spMkLst>
        </pc:spChg>
      </pc:sldChg>
      <pc:sldChg chg="addSp delSp modSp new mod setBg">
        <pc:chgData name="Gina Marie Giambruno" userId="92225441-41f5-42d7-9636-66673d1aa60a" providerId="ADAL" clId="{89A12425-0393-4A02-B4B7-F9789F2B5C5B}" dt="2024-01-12T20:16:09.944" v="662" actId="20577"/>
        <pc:sldMkLst>
          <pc:docMk/>
          <pc:sldMk cId="1399444421" sldId="618"/>
        </pc:sldMkLst>
        <pc:spChg chg="mod">
          <ac:chgData name="Gina Marie Giambruno" userId="92225441-41f5-42d7-9636-66673d1aa60a" providerId="ADAL" clId="{89A12425-0393-4A02-B4B7-F9789F2B5C5B}" dt="2024-01-12T20:16:09.944" v="662" actId="20577"/>
          <ac:spMkLst>
            <pc:docMk/>
            <pc:sldMk cId="1399444421" sldId="618"/>
            <ac:spMk id="2" creationId="{74DF6FF3-2DB0-82BE-3FCF-F83AF3493829}"/>
          </ac:spMkLst>
        </pc:spChg>
        <pc:spChg chg="del mod">
          <ac:chgData name="Gina Marie Giambruno" userId="92225441-41f5-42d7-9636-66673d1aa60a" providerId="ADAL" clId="{89A12425-0393-4A02-B4B7-F9789F2B5C5B}" dt="2024-01-12T20:09:17.500" v="621" actId="22"/>
          <ac:spMkLst>
            <pc:docMk/>
            <pc:sldMk cId="1399444421" sldId="618"/>
            <ac:spMk id="3" creationId="{8854E42B-1C5F-72E3-1F2A-0B7D0C1662BC}"/>
          </ac:spMkLst>
        </pc:spChg>
        <pc:spChg chg="add del mod">
          <ac:chgData name="Gina Marie Giambruno" userId="92225441-41f5-42d7-9636-66673d1aa60a" providerId="ADAL" clId="{89A12425-0393-4A02-B4B7-F9789F2B5C5B}" dt="2024-01-12T20:14:11.900" v="641"/>
          <ac:spMkLst>
            <pc:docMk/>
            <pc:sldMk cId="1399444421" sldId="618"/>
            <ac:spMk id="6" creationId="{4D278804-9668-DCAB-AF31-F9CCB775AAC9}"/>
          </ac:spMkLst>
        </pc:spChg>
        <pc:spChg chg="add del mod">
          <ac:chgData name="Gina Marie Giambruno" userId="92225441-41f5-42d7-9636-66673d1aa60a" providerId="ADAL" clId="{89A12425-0393-4A02-B4B7-F9789F2B5C5B}" dt="2024-01-12T20:15:54.172" v="657"/>
          <ac:spMkLst>
            <pc:docMk/>
            <pc:sldMk cId="1399444421" sldId="618"/>
            <ac:spMk id="7" creationId="{E6547135-D992-67D7-173F-10837F9EFBC9}"/>
          </ac:spMkLst>
        </pc:spChg>
        <pc:spChg chg="add del">
          <ac:chgData name="Gina Marie Giambruno" userId="92225441-41f5-42d7-9636-66673d1aa60a" providerId="ADAL" clId="{89A12425-0393-4A02-B4B7-F9789F2B5C5B}" dt="2024-01-12T20:10:26.284" v="633" actId="26606"/>
          <ac:spMkLst>
            <pc:docMk/>
            <pc:sldMk cId="1399444421" sldId="618"/>
            <ac:spMk id="10" creationId="{5E395AE0-8789-FAD6-A987-32E65C185100}"/>
          </ac:spMkLst>
        </pc:spChg>
        <pc:spChg chg="add del">
          <ac:chgData name="Gina Marie Giambruno" userId="92225441-41f5-42d7-9636-66673d1aa60a" providerId="ADAL" clId="{89A12425-0393-4A02-B4B7-F9789F2B5C5B}" dt="2024-01-12T20:14:02.620" v="639" actId="26606"/>
          <ac:spMkLst>
            <pc:docMk/>
            <pc:sldMk cId="1399444421" sldId="618"/>
            <ac:spMk id="17" creationId="{F8446B12-7391-4711-8B31-112A0B896C76}"/>
          </ac:spMkLst>
        </pc:spChg>
        <pc:spChg chg="add">
          <ac:chgData name="Gina Marie Giambruno" userId="92225441-41f5-42d7-9636-66673d1aa60a" providerId="ADAL" clId="{89A12425-0393-4A02-B4B7-F9789F2B5C5B}" dt="2024-01-12T20:14:02.620" v="639" actId="26606"/>
          <ac:spMkLst>
            <pc:docMk/>
            <pc:sldMk cId="1399444421" sldId="618"/>
            <ac:spMk id="26" creationId="{F8446B12-7391-4711-8B31-112A0B896C76}"/>
          </ac:spMkLst>
        </pc:spChg>
        <pc:grpChg chg="add del">
          <ac:chgData name="Gina Marie Giambruno" userId="92225441-41f5-42d7-9636-66673d1aa60a" providerId="ADAL" clId="{89A12425-0393-4A02-B4B7-F9789F2B5C5B}" dt="2024-01-12T20:14:02.620" v="639" actId="26606"/>
          <ac:grpSpMkLst>
            <pc:docMk/>
            <pc:sldMk cId="1399444421" sldId="618"/>
            <ac:grpSpMk id="19" creationId="{AC0B7807-0C83-4963-821A-69B172722E49}"/>
          </ac:grpSpMkLst>
        </pc:grpChg>
        <pc:grpChg chg="add">
          <ac:chgData name="Gina Marie Giambruno" userId="92225441-41f5-42d7-9636-66673d1aa60a" providerId="ADAL" clId="{89A12425-0393-4A02-B4B7-F9789F2B5C5B}" dt="2024-01-12T20:14:02.620" v="639" actId="26606"/>
          <ac:grpSpMkLst>
            <pc:docMk/>
            <pc:sldMk cId="1399444421" sldId="618"/>
            <ac:grpSpMk id="28" creationId="{AC0B7807-0C83-4963-821A-69B172722E49}"/>
          </ac:grpSpMkLst>
        </pc:grpChg>
        <pc:picChg chg="add mod ord">
          <ac:chgData name="Gina Marie Giambruno" userId="92225441-41f5-42d7-9636-66673d1aa60a" providerId="ADAL" clId="{89A12425-0393-4A02-B4B7-F9789F2B5C5B}" dt="2024-01-12T20:14:12.333" v="642" actId="27614"/>
          <ac:picMkLst>
            <pc:docMk/>
            <pc:sldMk cId="1399444421" sldId="618"/>
            <ac:picMk id="5" creationId="{6C402DA5-0BFD-7725-4DA8-29FF8D9B27F1}"/>
          </ac:picMkLst>
        </pc:picChg>
        <pc:picChg chg="add mod">
          <ac:chgData name="Gina Marie Giambruno" userId="92225441-41f5-42d7-9636-66673d1aa60a" providerId="ADAL" clId="{89A12425-0393-4A02-B4B7-F9789F2B5C5B}" dt="2024-01-12T20:16:01.762" v="658" actId="1076"/>
          <ac:picMkLst>
            <pc:docMk/>
            <pc:sldMk cId="1399444421" sldId="618"/>
            <ac:picMk id="9" creationId="{BE65D78C-0B49-F118-84B4-221E5AE63662}"/>
          </ac:picMkLst>
        </pc:picChg>
        <pc:cxnChg chg="add del">
          <ac:chgData name="Gina Marie Giambruno" userId="92225441-41f5-42d7-9636-66673d1aa60a" providerId="ADAL" clId="{89A12425-0393-4A02-B4B7-F9789F2B5C5B}" dt="2024-01-12T20:10:26.284" v="633" actId="26606"/>
          <ac:cxnSpMkLst>
            <pc:docMk/>
            <pc:sldMk cId="1399444421" sldId="618"/>
            <ac:cxnSpMk id="12" creationId="{7667AA61-5C27-F30F-D229-06CBE5709F33}"/>
          </ac:cxnSpMkLst>
        </pc:cxnChg>
      </pc:sldChg>
      <pc:sldChg chg="addSp delSp modSp new mod ord setBg">
        <pc:chgData name="Gina Marie Giambruno" userId="92225441-41f5-42d7-9636-66673d1aa60a" providerId="ADAL" clId="{89A12425-0393-4A02-B4B7-F9789F2B5C5B}" dt="2024-01-16T19:19:11.184" v="1300"/>
        <pc:sldMkLst>
          <pc:docMk/>
          <pc:sldMk cId="14047700" sldId="619"/>
        </pc:sldMkLst>
        <pc:spChg chg="mod">
          <ac:chgData name="Gina Marie Giambruno" userId="92225441-41f5-42d7-9636-66673d1aa60a" providerId="ADAL" clId="{89A12425-0393-4A02-B4B7-F9789F2B5C5B}" dt="2024-01-12T20:34:29.296" v="876" actId="14100"/>
          <ac:spMkLst>
            <pc:docMk/>
            <pc:sldMk cId="14047700" sldId="619"/>
            <ac:spMk id="2" creationId="{582B09A5-F835-455E-BD6E-0EEE95FA4C1A}"/>
          </ac:spMkLst>
        </pc:spChg>
        <pc:spChg chg="mod ord">
          <ac:chgData name="Gina Marie Giambruno" userId="92225441-41f5-42d7-9636-66673d1aa60a" providerId="ADAL" clId="{89A12425-0393-4A02-B4B7-F9789F2B5C5B}" dt="2024-01-12T20:34:14.006" v="872" actId="255"/>
          <ac:spMkLst>
            <pc:docMk/>
            <pc:sldMk cId="14047700" sldId="619"/>
            <ac:spMk id="3" creationId="{DC669CC0-018A-D2DE-35C9-90DBC1024FF2}"/>
          </ac:spMkLst>
        </pc:spChg>
        <pc:spChg chg="add del">
          <ac:chgData name="Gina Marie Giambruno" userId="92225441-41f5-42d7-9636-66673d1aa60a" providerId="ADAL" clId="{89A12425-0393-4A02-B4B7-F9789F2B5C5B}" dt="2024-01-12T20:31:30.342" v="842" actId="26606"/>
          <ac:spMkLst>
            <pc:docMk/>
            <pc:sldMk cId="14047700" sldId="619"/>
            <ac:spMk id="10" creationId="{B95B9BA8-1D69-4796-85F5-B6D0BD52354B}"/>
          </ac:spMkLst>
        </pc:spChg>
        <pc:spChg chg="add del">
          <ac:chgData name="Gina Marie Giambruno" userId="92225441-41f5-42d7-9636-66673d1aa60a" providerId="ADAL" clId="{89A12425-0393-4A02-B4B7-F9789F2B5C5B}" dt="2024-01-12T20:31:33.850" v="846" actId="26606"/>
          <ac:spMkLst>
            <pc:docMk/>
            <pc:sldMk cId="14047700" sldId="619"/>
            <ac:spMk id="14" creationId="{55D4142C-5077-457F-A6AD-3FECFDB39685}"/>
          </ac:spMkLst>
        </pc:spChg>
        <pc:spChg chg="add del">
          <ac:chgData name="Gina Marie Giambruno" userId="92225441-41f5-42d7-9636-66673d1aa60a" providerId="ADAL" clId="{89A12425-0393-4A02-B4B7-F9789F2B5C5B}" dt="2024-01-12T20:31:32.122" v="844" actId="26606"/>
          <ac:spMkLst>
            <pc:docMk/>
            <pc:sldMk cId="14047700" sldId="619"/>
            <ac:spMk id="16" creationId="{F13C74B1-5B17-4795-BED0-7140497B445A}"/>
          </ac:spMkLst>
        </pc:spChg>
        <pc:spChg chg="add del">
          <ac:chgData name="Gina Marie Giambruno" userId="92225441-41f5-42d7-9636-66673d1aa60a" providerId="ADAL" clId="{89A12425-0393-4A02-B4B7-F9789F2B5C5B}" dt="2024-01-12T20:31:32.122" v="844" actId="26606"/>
          <ac:spMkLst>
            <pc:docMk/>
            <pc:sldMk cId="14047700" sldId="619"/>
            <ac:spMk id="17" creationId="{D4974D33-8DC5-464E-8C6D-BE58F0669C17}"/>
          </ac:spMkLst>
        </pc:spChg>
        <pc:spChg chg="add del">
          <ac:chgData name="Gina Marie Giambruno" userId="92225441-41f5-42d7-9636-66673d1aa60a" providerId="ADAL" clId="{89A12425-0393-4A02-B4B7-F9789F2B5C5B}" dt="2024-01-12T20:31:39.201" v="848" actId="26606"/>
          <ac:spMkLst>
            <pc:docMk/>
            <pc:sldMk cId="14047700" sldId="619"/>
            <ac:spMk id="18" creationId="{C13237C8-E62C-4F0D-A318-BD6FB6C2D138}"/>
          </ac:spMkLst>
        </pc:spChg>
        <pc:spChg chg="add del">
          <ac:chgData name="Gina Marie Giambruno" userId="92225441-41f5-42d7-9636-66673d1aa60a" providerId="ADAL" clId="{89A12425-0393-4A02-B4B7-F9789F2B5C5B}" dt="2024-01-12T20:31:33.850" v="846" actId="26606"/>
          <ac:spMkLst>
            <pc:docMk/>
            <pc:sldMk cId="14047700" sldId="619"/>
            <ac:spMk id="19" creationId="{9AA72BD9-2C5A-4EDC-931F-5AA08EACA0F3}"/>
          </ac:spMkLst>
        </pc:spChg>
        <pc:spChg chg="add del">
          <ac:chgData name="Gina Marie Giambruno" userId="92225441-41f5-42d7-9636-66673d1aa60a" providerId="ADAL" clId="{89A12425-0393-4A02-B4B7-F9789F2B5C5B}" dt="2024-01-12T20:31:33.850" v="846" actId="26606"/>
          <ac:spMkLst>
            <pc:docMk/>
            <pc:sldMk cId="14047700" sldId="619"/>
            <ac:spMk id="20" creationId="{DD3981AC-7B61-4947-BCF3-F7AA7FA385B9}"/>
          </ac:spMkLst>
        </pc:spChg>
        <pc:spChg chg="add del">
          <ac:chgData name="Gina Marie Giambruno" userId="92225441-41f5-42d7-9636-66673d1aa60a" providerId="ADAL" clId="{89A12425-0393-4A02-B4B7-F9789F2B5C5B}" dt="2024-01-12T20:31:33.850" v="846" actId="26606"/>
          <ac:spMkLst>
            <pc:docMk/>
            <pc:sldMk cId="14047700" sldId="619"/>
            <ac:spMk id="21" creationId="{7A5F0580-5EE9-419F-96EE-B6529EF6E7D0}"/>
          </ac:spMkLst>
        </pc:spChg>
        <pc:spChg chg="add del">
          <ac:chgData name="Gina Marie Giambruno" userId="92225441-41f5-42d7-9636-66673d1aa60a" providerId="ADAL" clId="{89A12425-0393-4A02-B4B7-F9789F2B5C5B}" dt="2024-01-12T20:31:39.201" v="848" actId="26606"/>
          <ac:spMkLst>
            <pc:docMk/>
            <pc:sldMk cId="14047700" sldId="619"/>
            <ac:spMk id="23" creationId="{201CC55D-ED54-4C5C-95E6-10947BD1103B}"/>
          </ac:spMkLst>
        </pc:spChg>
        <pc:spChg chg="add del">
          <ac:chgData name="Gina Marie Giambruno" userId="92225441-41f5-42d7-9636-66673d1aa60a" providerId="ADAL" clId="{89A12425-0393-4A02-B4B7-F9789F2B5C5B}" dt="2024-01-12T20:31:39.201" v="848" actId="26606"/>
          <ac:spMkLst>
            <pc:docMk/>
            <pc:sldMk cId="14047700" sldId="619"/>
            <ac:spMk id="26" creationId="{3873B707-463F-40B0-8227-E8CC6C67EB25}"/>
          </ac:spMkLst>
        </pc:spChg>
        <pc:spChg chg="add del">
          <ac:chgData name="Gina Marie Giambruno" userId="92225441-41f5-42d7-9636-66673d1aa60a" providerId="ADAL" clId="{89A12425-0393-4A02-B4B7-F9789F2B5C5B}" dt="2024-01-12T20:31:39.201" v="848" actId="26606"/>
          <ac:spMkLst>
            <pc:docMk/>
            <pc:sldMk cId="14047700" sldId="619"/>
            <ac:spMk id="27" creationId="{19C9EAEA-39D0-4B0E-A0EB-51E7B26740B1}"/>
          </ac:spMkLst>
        </pc:spChg>
        <pc:spChg chg="add del">
          <ac:chgData name="Gina Marie Giambruno" userId="92225441-41f5-42d7-9636-66673d1aa60a" providerId="ADAL" clId="{89A12425-0393-4A02-B4B7-F9789F2B5C5B}" dt="2024-01-12T20:33:49.772" v="867" actId="26606"/>
          <ac:spMkLst>
            <pc:docMk/>
            <pc:sldMk cId="14047700" sldId="619"/>
            <ac:spMk id="29" creationId="{04812C46-200A-4DEB-A05E-3ED6C68C2387}"/>
          </ac:spMkLst>
        </pc:spChg>
        <pc:spChg chg="add del">
          <ac:chgData name="Gina Marie Giambruno" userId="92225441-41f5-42d7-9636-66673d1aa60a" providerId="ADAL" clId="{89A12425-0393-4A02-B4B7-F9789F2B5C5B}" dt="2024-01-12T20:33:49.772" v="867" actId="26606"/>
          <ac:spMkLst>
            <pc:docMk/>
            <pc:sldMk cId="14047700" sldId="619"/>
            <ac:spMk id="30" creationId="{D1EA859B-E555-4109-94F3-6700E046E008}"/>
          </ac:spMkLst>
        </pc:spChg>
        <pc:spChg chg="add del">
          <ac:chgData name="Gina Marie Giambruno" userId="92225441-41f5-42d7-9636-66673d1aa60a" providerId="ADAL" clId="{89A12425-0393-4A02-B4B7-F9789F2B5C5B}" dt="2024-01-12T20:33:36.246" v="860" actId="26606"/>
          <ac:spMkLst>
            <pc:docMk/>
            <pc:sldMk cId="14047700" sldId="619"/>
            <ac:spMk id="35" creationId="{04812C46-200A-4DEB-A05E-3ED6C68C2387}"/>
          </ac:spMkLst>
        </pc:spChg>
        <pc:spChg chg="add del">
          <ac:chgData name="Gina Marie Giambruno" userId="92225441-41f5-42d7-9636-66673d1aa60a" providerId="ADAL" clId="{89A12425-0393-4A02-B4B7-F9789F2B5C5B}" dt="2024-01-12T20:33:36.246" v="860" actId="26606"/>
          <ac:spMkLst>
            <pc:docMk/>
            <pc:sldMk cId="14047700" sldId="619"/>
            <ac:spMk id="37" creationId="{D1EA859B-E555-4109-94F3-6700E046E008}"/>
          </ac:spMkLst>
        </pc:spChg>
        <pc:spChg chg="add del">
          <ac:chgData name="Gina Marie Giambruno" userId="92225441-41f5-42d7-9636-66673d1aa60a" providerId="ADAL" clId="{89A12425-0393-4A02-B4B7-F9789F2B5C5B}" dt="2024-01-12T20:33:42.410" v="862" actId="26606"/>
          <ac:spMkLst>
            <pc:docMk/>
            <pc:sldMk cId="14047700" sldId="619"/>
            <ac:spMk id="39" creationId="{3F0BE7ED-7814-4273-B18A-F26CC0380380}"/>
          </ac:spMkLst>
        </pc:spChg>
        <pc:spChg chg="add del">
          <ac:chgData name="Gina Marie Giambruno" userId="92225441-41f5-42d7-9636-66673d1aa60a" providerId="ADAL" clId="{89A12425-0393-4A02-B4B7-F9789F2B5C5B}" dt="2024-01-12T20:33:42.410" v="862" actId="26606"/>
          <ac:spMkLst>
            <pc:docMk/>
            <pc:sldMk cId="14047700" sldId="619"/>
            <ac:spMk id="40" creationId="{3AFE8227-C443-417B-BA91-520EB1EF4559}"/>
          </ac:spMkLst>
        </pc:spChg>
        <pc:spChg chg="add del">
          <ac:chgData name="Gina Marie Giambruno" userId="92225441-41f5-42d7-9636-66673d1aa60a" providerId="ADAL" clId="{89A12425-0393-4A02-B4B7-F9789F2B5C5B}" dt="2024-01-12T20:33:42.410" v="862" actId="26606"/>
          <ac:spMkLst>
            <pc:docMk/>
            <pc:sldMk cId="14047700" sldId="619"/>
            <ac:spMk id="41" creationId="{907741FC-B544-4A6E-B831-6789D042333D}"/>
          </ac:spMkLst>
        </pc:spChg>
        <pc:spChg chg="add del">
          <ac:chgData name="Gina Marie Giambruno" userId="92225441-41f5-42d7-9636-66673d1aa60a" providerId="ADAL" clId="{89A12425-0393-4A02-B4B7-F9789F2B5C5B}" dt="2024-01-12T20:33:46.373" v="864" actId="26606"/>
          <ac:spMkLst>
            <pc:docMk/>
            <pc:sldMk cId="14047700" sldId="619"/>
            <ac:spMk id="43" creationId="{04812C46-200A-4DEB-A05E-3ED6C68C2387}"/>
          </ac:spMkLst>
        </pc:spChg>
        <pc:grpChg chg="add del">
          <ac:chgData name="Gina Marie Giambruno" userId="92225441-41f5-42d7-9636-66673d1aa60a" providerId="ADAL" clId="{89A12425-0393-4A02-B4B7-F9789F2B5C5B}" dt="2024-01-12T20:31:30.342" v="842" actId="26606"/>
          <ac:grpSpMkLst>
            <pc:docMk/>
            <pc:sldMk cId="14047700" sldId="619"/>
            <ac:grpSpMk id="12" creationId="{23705FF7-CAB4-430F-A07B-AF2245F17F1C}"/>
          </ac:grpSpMkLst>
        </pc:grpChg>
        <pc:grpChg chg="add del">
          <ac:chgData name="Gina Marie Giambruno" userId="92225441-41f5-42d7-9636-66673d1aa60a" providerId="ADAL" clId="{89A12425-0393-4A02-B4B7-F9789F2B5C5B}" dt="2024-01-12T20:31:39.201" v="848" actId="26606"/>
          <ac:grpSpMkLst>
            <pc:docMk/>
            <pc:sldMk cId="14047700" sldId="619"/>
            <ac:grpSpMk id="24" creationId="{1DE889C7-FAD6-4397-98E2-05D503484459}"/>
          </ac:grpSpMkLst>
        </pc:grpChg>
        <pc:grpChg chg="add">
          <ac:chgData name="Gina Marie Giambruno" userId="92225441-41f5-42d7-9636-66673d1aa60a" providerId="ADAL" clId="{89A12425-0393-4A02-B4B7-F9789F2B5C5B}" dt="2024-01-12T20:33:49.772" v="867" actId="26606"/>
          <ac:grpSpMkLst>
            <pc:docMk/>
            <pc:sldMk cId="14047700" sldId="619"/>
            <ac:grpSpMk id="47" creationId="{31C49F18-8757-4E87-5C2E-9D6D7B82BA3B}"/>
          </ac:grpSpMkLst>
        </pc:grpChg>
        <pc:picChg chg="add del mod ord">
          <ac:chgData name="Gina Marie Giambruno" userId="92225441-41f5-42d7-9636-66673d1aa60a" providerId="ADAL" clId="{89A12425-0393-4A02-B4B7-F9789F2B5C5B}" dt="2024-01-12T20:32:56.551" v="855" actId="21"/>
          <ac:picMkLst>
            <pc:docMk/>
            <pc:sldMk cId="14047700" sldId="619"/>
            <ac:picMk id="5" creationId="{C204E160-9BBC-9299-DCCA-279871CA01F8}"/>
          </ac:picMkLst>
        </pc:picChg>
        <pc:picChg chg="add mod ord">
          <ac:chgData name="Gina Marie Giambruno" userId="92225441-41f5-42d7-9636-66673d1aa60a" providerId="ADAL" clId="{89A12425-0393-4A02-B4B7-F9789F2B5C5B}" dt="2024-01-12T20:34:01.856" v="869" actId="1076"/>
          <ac:picMkLst>
            <pc:docMk/>
            <pc:sldMk cId="14047700" sldId="619"/>
            <ac:picMk id="7" creationId="{5FF6B9DB-88A8-8859-F408-1A09001272CA}"/>
          </ac:picMkLst>
        </pc:picChg>
        <pc:cxnChg chg="add del">
          <ac:chgData name="Gina Marie Giambruno" userId="92225441-41f5-42d7-9636-66673d1aa60a" providerId="ADAL" clId="{89A12425-0393-4A02-B4B7-F9789F2B5C5B}" dt="2024-01-12T20:33:49.764" v="866" actId="26606"/>
          <ac:cxnSpMkLst>
            <pc:docMk/>
            <pc:sldMk cId="14047700" sldId="619"/>
            <ac:cxnSpMk id="45" creationId="{1503BFE4-729B-D9D0-C17B-501E6AF1127A}"/>
          </ac:cxnSpMkLst>
        </pc:cxnChg>
      </pc:sldChg>
      <pc:sldChg chg="del">
        <pc:chgData name="Gina Marie Giambruno" userId="92225441-41f5-42d7-9636-66673d1aa60a" providerId="ADAL" clId="{89A12425-0393-4A02-B4B7-F9789F2B5C5B}" dt="2024-01-05T18:40:46.614" v="261" actId="2696"/>
        <pc:sldMkLst>
          <pc:docMk/>
          <pc:sldMk cId="2746759360" sldId="619"/>
        </pc:sldMkLst>
      </pc:sldChg>
      <pc:sldChg chg="addSp delSp modSp new mod setBg">
        <pc:chgData name="Gina Marie Giambruno" userId="92225441-41f5-42d7-9636-66673d1aa60a" providerId="ADAL" clId="{89A12425-0393-4A02-B4B7-F9789F2B5C5B}" dt="2024-01-16T19:11:21.530" v="1280" actId="14100"/>
        <pc:sldMkLst>
          <pc:docMk/>
          <pc:sldMk cId="2173778309" sldId="620"/>
        </pc:sldMkLst>
        <pc:spChg chg="mod">
          <ac:chgData name="Gina Marie Giambruno" userId="92225441-41f5-42d7-9636-66673d1aa60a" providerId="ADAL" clId="{89A12425-0393-4A02-B4B7-F9789F2B5C5B}" dt="2024-01-16T19:09:50.151" v="1277" actId="26606"/>
          <ac:spMkLst>
            <pc:docMk/>
            <pc:sldMk cId="2173778309" sldId="620"/>
            <ac:spMk id="2" creationId="{709A4C7F-DE1B-195C-F2F8-0750CBDD141E}"/>
          </ac:spMkLst>
        </pc:spChg>
        <pc:spChg chg="mod ord">
          <ac:chgData name="Gina Marie Giambruno" userId="92225441-41f5-42d7-9636-66673d1aa60a" providerId="ADAL" clId="{89A12425-0393-4A02-B4B7-F9789F2B5C5B}" dt="2024-01-16T19:11:21.530" v="1280" actId="14100"/>
          <ac:spMkLst>
            <pc:docMk/>
            <pc:sldMk cId="2173778309" sldId="620"/>
            <ac:spMk id="3" creationId="{1FAAF6EE-2FD8-650E-35C6-816369B08CA3}"/>
          </ac:spMkLst>
        </pc:spChg>
        <pc:spChg chg="add">
          <ac:chgData name="Gina Marie Giambruno" userId="92225441-41f5-42d7-9636-66673d1aa60a" providerId="ADAL" clId="{89A12425-0393-4A02-B4B7-F9789F2B5C5B}" dt="2024-01-16T19:09:50.151" v="1277" actId="26606"/>
          <ac:spMkLst>
            <pc:docMk/>
            <pc:sldMk cId="2173778309" sldId="620"/>
            <ac:spMk id="14" creationId="{327D73B4-9F5C-4A64-A179-51B9500CB8B5}"/>
          </ac:spMkLst>
        </pc:spChg>
        <pc:spChg chg="add">
          <ac:chgData name="Gina Marie Giambruno" userId="92225441-41f5-42d7-9636-66673d1aa60a" providerId="ADAL" clId="{89A12425-0393-4A02-B4B7-F9789F2B5C5B}" dt="2024-01-16T19:09:50.151" v="1277" actId="26606"/>
          <ac:spMkLst>
            <pc:docMk/>
            <pc:sldMk cId="2173778309" sldId="620"/>
            <ac:spMk id="20" creationId="{AB673405-BF85-493E-8558-0DCBEDB2BB49}"/>
          </ac:spMkLst>
        </pc:spChg>
        <pc:spChg chg="add">
          <ac:chgData name="Gina Marie Giambruno" userId="92225441-41f5-42d7-9636-66673d1aa60a" providerId="ADAL" clId="{89A12425-0393-4A02-B4B7-F9789F2B5C5B}" dt="2024-01-16T19:09:50.151" v="1277" actId="26606"/>
          <ac:spMkLst>
            <pc:docMk/>
            <pc:sldMk cId="2173778309" sldId="620"/>
            <ac:spMk id="22" creationId="{C64EAE84-A813-4501-BC71-DBD14BA0265E}"/>
          </ac:spMkLst>
        </pc:spChg>
        <pc:spChg chg="add">
          <ac:chgData name="Gina Marie Giambruno" userId="92225441-41f5-42d7-9636-66673d1aa60a" providerId="ADAL" clId="{89A12425-0393-4A02-B4B7-F9789F2B5C5B}" dt="2024-01-16T19:09:50.151" v="1277" actId="26606"/>
          <ac:spMkLst>
            <pc:docMk/>
            <pc:sldMk cId="2173778309" sldId="620"/>
            <ac:spMk id="24" creationId="{E3020543-B24B-4EC4-8FFC-8DD88EEA91A8}"/>
          </ac:spMkLst>
        </pc:spChg>
        <pc:grpChg chg="add">
          <ac:chgData name="Gina Marie Giambruno" userId="92225441-41f5-42d7-9636-66673d1aa60a" providerId="ADAL" clId="{89A12425-0393-4A02-B4B7-F9789F2B5C5B}" dt="2024-01-16T19:09:50.151" v="1277" actId="26606"/>
          <ac:grpSpMkLst>
            <pc:docMk/>
            <pc:sldMk cId="2173778309" sldId="620"/>
            <ac:grpSpMk id="16" creationId="{05BBA018-FA75-43BF-99E6-1F5245727D29}"/>
          </ac:grpSpMkLst>
        </pc:grpChg>
        <pc:picChg chg="add del mod">
          <ac:chgData name="Gina Marie Giambruno" userId="92225441-41f5-42d7-9636-66673d1aa60a" providerId="ADAL" clId="{89A12425-0393-4A02-B4B7-F9789F2B5C5B}" dt="2024-01-12T23:35:48.474" v="1198" actId="478"/>
          <ac:picMkLst>
            <pc:docMk/>
            <pc:sldMk cId="2173778309" sldId="620"/>
            <ac:picMk id="5" creationId="{A0EBBD55-511D-3B05-24B0-00588FD8D1B9}"/>
          </ac:picMkLst>
        </pc:picChg>
        <pc:picChg chg="add mod">
          <ac:chgData name="Gina Marie Giambruno" userId="92225441-41f5-42d7-9636-66673d1aa60a" providerId="ADAL" clId="{89A12425-0393-4A02-B4B7-F9789F2B5C5B}" dt="2024-01-16T19:09:50.151" v="1277" actId="26606"/>
          <ac:picMkLst>
            <pc:docMk/>
            <pc:sldMk cId="2173778309" sldId="620"/>
            <ac:picMk id="7" creationId="{B2370D7D-F70A-B91A-CFC4-7B36F8FFBC26}"/>
          </ac:picMkLst>
        </pc:picChg>
        <pc:picChg chg="add mod">
          <ac:chgData name="Gina Marie Giambruno" userId="92225441-41f5-42d7-9636-66673d1aa60a" providerId="ADAL" clId="{89A12425-0393-4A02-B4B7-F9789F2B5C5B}" dt="2024-01-16T19:09:50.151" v="1277" actId="26606"/>
          <ac:picMkLst>
            <pc:docMk/>
            <pc:sldMk cId="2173778309" sldId="620"/>
            <ac:picMk id="9" creationId="{DABD414F-A628-383E-6C45-1004361F618E}"/>
          </ac:picMkLst>
        </pc:picChg>
        <pc:cxnChg chg="add">
          <ac:chgData name="Gina Marie Giambruno" userId="92225441-41f5-42d7-9636-66673d1aa60a" providerId="ADAL" clId="{89A12425-0393-4A02-B4B7-F9789F2B5C5B}" dt="2024-01-16T19:09:50.151" v="1277" actId="26606"/>
          <ac:cxnSpMkLst>
            <pc:docMk/>
            <pc:sldMk cId="2173778309" sldId="620"/>
            <ac:cxnSpMk id="26" creationId="{C49DA8F6-BCC1-4447-B54C-57856834B94B}"/>
          </ac:cxnSpMkLst>
        </pc:cxnChg>
      </pc:sldChg>
      <pc:sldChg chg="addSp delSp modSp new mod setBg">
        <pc:chgData name="Gina Marie Giambruno" userId="92225441-41f5-42d7-9636-66673d1aa60a" providerId="ADAL" clId="{89A12425-0393-4A02-B4B7-F9789F2B5C5B}" dt="2024-01-17T16:23:06.514" v="2209" actId="20577"/>
        <pc:sldMkLst>
          <pc:docMk/>
          <pc:sldMk cId="1954441080" sldId="621"/>
        </pc:sldMkLst>
        <pc:spChg chg="mod">
          <ac:chgData name="Gina Marie Giambruno" userId="92225441-41f5-42d7-9636-66673d1aa60a" providerId="ADAL" clId="{89A12425-0393-4A02-B4B7-F9789F2B5C5B}" dt="2024-01-16T23:44:59.137" v="1881" actId="26606"/>
          <ac:spMkLst>
            <pc:docMk/>
            <pc:sldMk cId="1954441080" sldId="621"/>
            <ac:spMk id="2" creationId="{989D088E-AB1D-0D64-3CAE-E47A5E1895AD}"/>
          </ac:spMkLst>
        </pc:spChg>
        <pc:spChg chg="del mod">
          <ac:chgData name="Gina Marie Giambruno" userId="92225441-41f5-42d7-9636-66673d1aa60a" providerId="ADAL" clId="{89A12425-0393-4A02-B4B7-F9789F2B5C5B}" dt="2024-01-16T23:41:11.291" v="1758" actId="21"/>
          <ac:spMkLst>
            <pc:docMk/>
            <pc:sldMk cId="1954441080" sldId="621"/>
            <ac:spMk id="3" creationId="{E8F0AA50-336B-18F4-988D-7E3F38197105}"/>
          </ac:spMkLst>
        </pc:spChg>
        <pc:spChg chg="add del mod">
          <ac:chgData name="Gina Marie Giambruno" userId="92225441-41f5-42d7-9636-66673d1aa60a" providerId="ADAL" clId="{89A12425-0393-4A02-B4B7-F9789F2B5C5B}" dt="2024-01-16T23:41:17.255" v="1759" actId="21"/>
          <ac:spMkLst>
            <pc:docMk/>
            <pc:sldMk cId="1954441080" sldId="621"/>
            <ac:spMk id="10" creationId="{793B7331-FAA6-FC95-8CF4-D78836BB6BEC}"/>
          </ac:spMkLst>
        </pc:spChg>
        <pc:spChg chg="add mod">
          <ac:chgData name="Gina Marie Giambruno" userId="92225441-41f5-42d7-9636-66673d1aa60a" providerId="ADAL" clId="{89A12425-0393-4A02-B4B7-F9789F2B5C5B}" dt="2024-01-17T16:23:06.514" v="2209" actId="20577"/>
          <ac:spMkLst>
            <pc:docMk/>
            <pc:sldMk cId="1954441080" sldId="621"/>
            <ac:spMk id="11" creationId="{F6D2FC59-DF81-FB3C-AD0C-121B185E42F2}"/>
          </ac:spMkLst>
        </pc:spChg>
        <pc:spChg chg="add">
          <ac:chgData name="Gina Marie Giambruno" userId="92225441-41f5-42d7-9636-66673d1aa60a" providerId="ADAL" clId="{89A12425-0393-4A02-B4B7-F9789F2B5C5B}" dt="2024-01-16T23:44:59.137" v="1881" actId="26606"/>
          <ac:spMkLst>
            <pc:docMk/>
            <pc:sldMk cId="1954441080" sldId="621"/>
            <ac:spMk id="16" creationId="{56604AF4-AEF7-4020-93AD-C74808D17E3E}"/>
          </ac:spMkLst>
        </pc:spChg>
        <pc:spChg chg="add">
          <ac:chgData name="Gina Marie Giambruno" userId="92225441-41f5-42d7-9636-66673d1aa60a" providerId="ADAL" clId="{89A12425-0393-4A02-B4B7-F9789F2B5C5B}" dt="2024-01-16T23:44:59.137" v="1881" actId="26606"/>
          <ac:spMkLst>
            <pc:docMk/>
            <pc:sldMk cId="1954441080" sldId="621"/>
            <ac:spMk id="18" creationId="{EDB65AB2-AC18-4139-B8BE-52452A256449}"/>
          </ac:spMkLst>
        </pc:spChg>
        <pc:spChg chg="add">
          <ac:chgData name="Gina Marie Giambruno" userId="92225441-41f5-42d7-9636-66673d1aa60a" providerId="ADAL" clId="{89A12425-0393-4A02-B4B7-F9789F2B5C5B}" dt="2024-01-16T23:44:59.137" v="1881" actId="26606"/>
          <ac:spMkLst>
            <pc:docMk/>
            <pc:sldMk cId="1954441080" sldId="621"/>
            <ac:spMk id="20" creationId="{B89A5304-EF26-47F3-9CB7-ED121FC744E7}"/>
          </ac:spMkLst>
        </pc:spChg>
        <pc:picChg chg="add mod">
          <ac:chgData name="Gina Marie Giambruno" userId="92225441-41f5-42d7-9636-66673d1aa60a" providerId="ADAL" clId="{89A12425-0393-4A02-B4B7-F9789F2B5C5B}" dt="2024-01-16T23:44:59.137" v="1881" actId="26606"/>
          <ac:picMkLst>
            <pc:docMk/>
            <pc:sldMk cId="1954441080" sldId="621"/>
            <ac:picMk id="5" creationId="{C7158E24-6909-CD50-2107-7034919C2F8D}"/>
          </ac:picMkLst>
        </pc:picChg>
        <pc:picChg chg="add mod">
          <ac:chgData name="Gina Marie Giambruno" userId="92225441-41f5-42d7-9636-66673d1aa60a" providerId="ADAL" clId="{89A12425-0393-4A02-B4B7-F9789F2B5C5B}" dt="2024-01-16T23:44:59.137" v="1881" actId="26606"/>
          <ac:picMkLst>
            <pc:docMk/>
            <pc:sldMk cId="1954441080" sldId="621"/>
            <ac:picMk id="7" creationId="{37542AA6-C50E-2540-00C3-25BEF47A1B8F}"/>
          </ac:picMkLst>
        </pc:picChg>
        <pc:picChg chg="add mod">
          <ac:chgData name="Gina Marie Giambruno" userId="92225441-41f5-42d7-9636-66673d1aa60a" providerId="ADAL" clId="{89A12425-0393-4A02-B4B7-F9789F2B5C5B}" dt="2024-01-16T23:44:59.137" v="1881" actId="26606"/>
          <ac:picMkLst>
            <pc:docMk/>
            <pc:sldMk cId="1954441080" sldId="621"/>
            <ac:picMk id="8" creationId="{48160593-511E-9ECB-8DB7-EE71E6122778}"/>
          </ac:picMkLst>
        </pc:picChg>
      </pc:sldChg>
      <pc:sldChg chg="modSp new del mod">
        <pc:chgData name="Gina Marie Giambruno" userId="92225441-41f5-42d7-9636-66673d1aa60a" providerId="ADAL" clId="{89A12425-0393-4A02-B4B7-F9789F2B5C5B}" dt="2024-01-17T00:27:13.389" v="2195" actId="2696"/>
        <pc:sldMkLst>
          <pc:docMk/>
          <pc:sldMk cId="1485896063" sldId="622"/>
        </pc:sldMkLst>
        <pc:spChg chg="mod">
          <ac:chgData name="Gina Marie Giambruno" userId="92225441-41f5-42d7-9636-66673d1aa60a" providerId="ADAL" clId="{89A12425-0393-4A02-B4B7-F9789F2B5C5B}" dt="2024-01-16T19:31:14.949" v="1338" actId="20577"/>
          <ac:spMkLst>
            <pc:docMk/>
            <pc:sldMk cId="1485896063" sldId="622"/>
            <ac:spMk id="2" creationId="{3B71ABB8-A4E0-7155-36CE-D7AADC346989}"/>
          </ac:spMkLst>
        </pc:spChg>
      </pc:sldChg>
      <pc:sldChg chg="addSp delSp modSp new del mod setBg">
        <pc:chgData name="Gina Marie Giambruno" userId="92225441-41f5-42d7-9636-66673d1aa60a" providerId="ADAL" clId="{89A12425-0393-4A02-B4B7-F9789F2B5C5B}" dt="2024-01-17T16:30:28.975" v="2210" actId="2696"/>
        <pc:sldMkLst>
          <pc:docMk/>
          <pc:sldMk cId="2422304769" sldId="623"/>
        </pc:sldMkLst>
        <pc:spChg chg="mod">
          <ac:chgData name="Gina Marie Giambruno" userId="92225441-41f5-42d7-9636-66673d1aa60a" providerId="ADAL" clId="{89A12425-0393-4A02-B4B7-F9789F2B5C5B}" dt="2024-01-17T00:07:48.638" v="2064" actId="26606"/>
          <ac:spMkLst>
            <pc:docMk/>
            <pc:sldMk cId="2422304769" sldId="623"/>
            <ac:spMk id="2" creationId="{CC3486D7-8894-544D-423F-57746E811438}"/>
          </ac:spMkLst>
        </pc:spChg>
        <pc:spChg chg="add del">
          <ac:chgData name="Gina Marie Giambruno" userId="92225441-41f5-42d7-9636-66673d1aa60a" providerId="ADAL" clId="{89A12425-0393-4A02-B4B7-F9789F2B5C5B}" dt="2024-01-17T00:07:48.638" v="2064" actId="26606"/>
          <ac:spMkLst>
            <pc:docMk/>
            <pc:sldMk cId="2422304769" sldId="623"/>
            <ac:spMk id="3" creationId="{92F3B11B-4C0D-3D5A-AC04-F8090DAF0D8F}"/>
          </ac:spMkLst>
        </pc:spChg>
        <pc:spChg chg="add del">
          <ac:chgData name="Gina Marie Giambruno" userId="92225441-41f5-42d7-9636-66673d1aa60a" providerId="ADAL" clId="{89A12425-0393-4A02-B4B7-F9789F2B5C5B}" dt="2024-01-17T00:07:48.638" v="2064" actId="26606"/>
          <ac:spMkLst>
            <pc:docMk/>
            <pc:sldMk cId="2422304769" sldId="623"/>
            <ac:spMk id="6" creationId="{9203DE33-2CD4-4CA8-9AF3-37C3B65133B0}"/>
          </ac:spMkLst>
        </pc:spChg>
        <pc:spChg chg="add del">
          <ac:chgData name="Gina Marie Giambruno" userId="92225441-41f5-42d7-9636-66673d1aa60a" providerId="ADAL" clId="{89A12425-0393-4A02-B4B7-F9789F2B5C5B}" dt="2024-01-17T00:07:48.638" v="2064" actId="26606"/>
          <ac:spMkLst>
            <pc:docMk/>
            <pc:sldMk cId="2422304769" sldId="623"/>
            <ac:spMk id="7" creationId="{0AF57B88-1D4C-41FA-A761-EC1DD10C35CB}"/>
          </ac:spMkLst>
        </pc:spChg>
        <pc:spChg chg="add del">
          <ac:chgData name="Gina Marie Giambruno" userId="92225441-41f5-42d7-9636-66673d1aa60a" providerId="ADAL" clId="{89A12425-0393-4A02-B4B7-F9789F2B5C5B}" dt="2024-01-17T00:07:48.638" v="2064" actId="26606"/>
          <ac:spMkLst>
            <pc:docMk/>
            <pc:sldMk cId="2422304769" sldId="623"/>
            <ac:spMk id="8" creationId="{D2548F45-5164-4ABB-8212-7F293FDED8D4}"/>
          </ac:spMkLst>
        </pc:spChg>
        <pc:spChg chg="add del">
          <ac:chgData name="Gina Marie Giambruno" userId="92225441-41f5-42d7-9636-66673d1aa60a" providerId="ADAL" clId="{89A12425-0393-4A02-B4B7-F9789F2B5C5B}" dt="2024-01-17T00:07:32.655" v="2062" actId="26606"/>
          <ac:spMkLst>
            <pc:docMk/>
            <pc:sldMk cId="2422304769" sldId="623"/>
            <ac:spMk id="9" creationId="{9203DE33-2CD4-4CA8-9AF3-37C3B65133B0}"/>
          </ac:spMkLst>
        </pc:spChg>
        <pc:spChg chg="add del">
          <ac:chgData name="Gina Marie Giambruno" userId="92225441-41f5-42d7-9636-66673d1aa60a" providerId="ADAL" clId="{89A12425-0393-4A02-B4B7-F9789F2B5C5B}" dt="2024-01-17T00:07:32.655" v="2062" actId="26606"/>
          <ac:spMkLst>
            <pc:docMk/>
            <pc:sldMk cId="2422304769" sldId="623"/>
            <ac:spMk id="11" creationId="{0AF57B88-1D4C-41FA-A761-EC1DD10C35CB}"/>
          </ac:spMkLst>
        </pc:spChg>
        <pc:spChg chg="add del">
          <ac:chgData name="Gina Marie Giambruno" userId="92225441-41f5-42d7-9636-66673d1aa60a" providerId="ADAL" clId="{89A12425-0393-4A02-B4B7-F9789F2B5C5B}" dt="2024-01-17T00:07:48.638" v="2064" actId="26606"/>
          <ac:spMkLst>
            <pc:docMk/>
            <pc:sldMk cId="2422304769" sldId="623"/>
            <ac:spMk id="12" creationId="{5E81CCFB-7BEF-4186-86FB-D09450B4D02D}"/>
          </ac:spMkLst>
        </pc:spChg>
        <pc:spChg chg="add del">
          <ac:chgData name="Gina Marie Giambruno" userId="92225441-41f5-42d7-9636-66673d1aa60a" providerId="ADAL" clId="{89A12425-0393-4A02-B4B7-F9789F2B5C5B}" dt="2024-01-17T00:07:32.655" v="2062" actId="26606"/>
          <ac:spMkLst>
            <pc:docMk/>
            <pc:sldMk cId="2422304769" sldId="623"/>
            <ac:spMk id="13" creationId="{D2548F45-5164-4ABB-8212-7F293FDED8D4}"/>
          </ac:spMkLst>
        </pc:spChg>
        <pc:spChg chg="add del">
          <ac:chgData name="Gina Marie Giambruno" userId="92225441-41f5-42d7-9636-66673d1aa60a" providerId="ADAL" clId="{89A12425-0393-4A02-B4B7-F9789F2B5C5B}" dt="2024-01-17T00:07:32.655" v="2062" actId="26606"/>
          <ac:spMkLst>
            <pc:docMk/>
            <pc:sldMk cId="2422304769" sldId="623"/>
            <ac:spMk id="15" creationId="{5E81CCFB-7BEF-4186-86FB-D09450B4D02D}"/>
          </ac:spMkLst>
        </pc:spChg>
        <pc:picChg chg="add del">
          <ac:chgData name="Gina Marie Giambruno" userId="92225441-41f5-42d7-9636-66673d1aa60a" providerId="ADAL" clId="{89A12425-0393-4A02-B4B7-F9789F2B5C5B}" dt="2024-01-17T00:07:32.655" v="2062" actId="26606"/>
          <ac:picMkLst>
            <pc:docMk/>
            <pc:sldMk cId="2422304769" sldId="623"/>
            <ac:picMk id="5" creationId="{6A86DA2F-DA65-66B6-3DBE-41B0CA102359}"/>
          </ac:picMkLst>
        </pc:picChg>
        <pc:picChg chg="add del">
          <ac:chgData name="Gina Marie Giambruno" userId="92225441-41f5-42d7-9636-66673d1aa60a" providerId="ADAL" clId="{89A12425-0393-4A02-B4B7-F9789F2B5C5B}" dt="2024-01-17T00:07:48.638" v="2064" actId="26606"/>
          <ac:picMkLst>
            <pc:docMk/>
            <pc:sldMk cId="2422304769" sldId="623"/>
            <ac:picMk id="10" creationId="{6A86DA2F-DA65-66B6-3DBE-41B0CA102359}"/>
          </ac:picMkLst>
        </pc:picChg>
      </pc:sldChg>
      <pc:sldChg chg="addSp modSp new mod setBg">
        <pc:chgData name="Gina Marie Giambruno" userId="92225441-41f5-42d7-9636-66673d1aa60a" providerId="ADAL" clId="{89A12425-0393-4A02-B4B7-F9789F2B5C5B}" dt="2024-01-16T23:53:01.653" v="2060" actId="1076"/>
        <pc:sldMkLst>
          <pc:docMk/>
          <pc:sldMk cId="4083091671" sldId="624"/>
        </pc:sldMkLst>
        <pc:spChg chg="mod">
          <ac:chgData name="Gina Marie Giambruno" userId="92225441-41f5-42d7-9636-66673d1aa60a" providerId="ADAL" clId="{89A12425-0393-4A02-B4B7-F9789F2B5C5B}" dt="2024-01-16T23:52:45.390" v="2057" actId="26606"/>
          <ac:spMkLst>
            <pc:docMk/>
            <pc:sldMk cId="4083091671" sldId="624"/>
            <ac:spMk id="2" creationId="{03EFAB2F-D584-1C15-4DB7-F7B83D680BC7}"/>
          </ac:spMkLst>
        </pc:spChg>
        <pc:spChg chg="mod">
          <ac:chgData name="Gina Marie Giambruno" userId="92225441-41f5-42d7-9636-66673d1aa60a" providerId="ADAL" clId="{89A12425-0393-4A02-B4B7-F9789F2B5C5B}" dt="2024-01-16T23:52:45.390" v="2057" actId="26606"/>
          <ac:spMkLst>
            <pc:docMk/>
            <pc:sldMk cId="4083091671" sldId="624"/>
            <ac:spMk id="3" creationId="{1B4709B6-106A-C293-F9CE-5106E7F475B1}"/>
          </ac:spMkLst>
        </pc:spChg>
        <pc:spChg chg="add">
          <ac:chgData name="Gina Marie Giambruno" userId="92225441-41f5-42d7-9636-66673d1aa60a" providerId="ADAL" clId="{89A12425-0393-4A02-B4B7-F9789F2B5C5B}" dt="2024-01-16T23:52:45.390" v="2057" actId="26606"/>
          <ac:spMkLst>
            <pc:docMk/>
            <pc:sldMk cId="4083091671" sldId="624"/>
            <ac:spMk id="10" creationId="{C0763A76-9F1C-4FC5-82B7-DD475DA461B2}"/>
          </ac:spMkLst>
        </pc:spChg>
        <pc:spChg chg="add">
          <ac:chgData name="Gina Marie Giambruno" userId="92225441-41f5-42d7-9636-66673d1aa60a" providerId="ADAL" clId="{89A12425-0393-4A02-B4B7-F9789F2B5C5B}" dt="2024-01-16T23:52:45.390" v="2057" actId="26606"/>
          <ac:spMkLst>
            <pc:docMk/>
            <pc:sldMk cId="4083091671" sldId="624"/>
            <ac:spMk id="12" creationId="{E81BF4F6-F2CF-4984-9D14-D6966D92F99F}"/>
          </ac:spMkLst>
        </pc:spChg>
        <pc:picChg chg="add mod">
          <ac:chgData name="Gina Marie Giambruno" userId="92225441-41f5-42d7-9636-66673d1aa60a" providerId="ADAL" clId="{89A12425-0393-4A02-B4B7-F9789F2B5C5B}" dt="2024-01-16T23:53:01.653" v="2060" actId="1076"/>
          <ac:picMkLst>
            <pc:docMk/>
            <pc:sldMk cId="4083091671" sldId="624"/>
            <ac:picMk id="5" creationId="{8C3F563F-CB77-529B-2845-77682201F5D4}"/>
          </ac:picMkLst>
        </pc:picChg>
      </pc:sldChg>
      <pc:sldChg chg="addSp delSp modSp new mod setBg">
        <pc:chgData name="Gina Marie Giambruno" userId="92225441-41f5-42d7-9636-66673d1aa60a" providerId="ADAL" clId="{89A12425-0393-4A02-B4B7-F9789F2B5C5B}" dt="2024-01-17T00:26:52.920" v="2194" actId="1076"/>
        <pc:sldMkLst>
          <pc:docMk/>
          <pc:sldMk cId="2249261854" sldId="625"/>
        </pc:sldMkLst>
        <pc:spChg chg="mod ord">
          <ac:chgData name="Gina Marie Giambruno" userId="92225441-41f5-42d7-9636-66673d1aa60a" providerId="ADAL" clId="{89A12425-0393-4A02-B4B7-F9789F2B5C5B}" dt="2024-01-17T00:24:57.300" v="2189" actId="26606"/>
          <ac:spMkLst>
            <pc:docMk/>
            <pc:sldMk cId="2249261854" sldId="625"/>
            <ac:spMk id="2" creationId="{48306A22-70AD-8718-59AC-322F6B6FE7EE}"/>
          </ac:spMkLst>
        </pc:spChg>
        <pc:spChg chg="mod ord">
          <ac:chgData name="Gina Marie Giambruno" userId="92225441-41f5-42d7-9636-66673d1aa60a" providerId="ADAL" clId="{89A12425-0393-4A02-B4B7-F9789F2B5C5B}" dt="2024-01-17T00:24:57.300" v="2189" actId="26606"/>
          <ac:spMkLst>
            <pc:docMk/>
            <pc:sldMk cId="2249261854" sldId="625"/>
            <ac:spMk id="3" creationId="{46814060-1094-0A35-F95A-E895124D4016}"/>
          </ac:spMkLst>
        </pc:spChg>
        <pc:spChg chg="add del mod">
          <ac:chgData name="Gina Marie Giambruno" userId="92225441-41f5-42d7-9636-66673d1aa60a" providerId="ADAL" clId="{89A12425-0393-4A02-B4B7-F9789F2B5C5B}" dt="2024-01-17T00:18:56.159" v="2149"/>
          <ac:spMkLst>
            <pc:docMk/>
            <pc:sldMk cId="2249261854" sldId="625"/>
            <ac:spMk id="4" creationId="{A9DAE07A-2E93-C548-1499-C45FAD3614AB}"/>
          </ac:spMkLst>
        </pc:spChg>
        <pc:spChg chg="add del mod">
          <ac:chgData name="Gina Marie Giambruno" userId="92225441-41f5-42d7-9636-66673d1aa60a" providerId="ADAL" clId="{89A12425-0393-4A02-B4B7-F9789F2B5C5B}" dt="2024-01-17T00:18:56.161" v="2151"/>
          <ac:spMkLst>
            <pc:docMk/>
            <pc:sldMk cId="2249261854" sldId="625"/>
            <ac:spMk id="5" creationId="{0FD28991-808A-B3D6-897D-9D6998910087}"/>
          </ac:spMkLst>
        </pc:spChg>
        <pc:spChg chg="add del">
          <ac:chgData name="Gina Marie Giambruno" userId="92225441-41f5-42d7-9636-66673d1aa60a" providerId="ADAL" clId="{89A12425-0393-4A02-B4B7-F9789F2B5C5B}" dt="2024-01-17T00:24:38.337" v="2176" actId="26606"/>
          <ac:spMkLst>
            <pc:docMk/>
            <pc:sldMk cId="2249261854" sldId="625"/>
            <ac:spMk id="14" creationId="{63F5877B-98C7-49DD-83AB-0F6F57CB6543}"/>
          </ac:spMkLst>
        </pc:spChg>
        <pc:spChg chg="add del">
          <ac:chgData name="Gina Marie Giambruno" userId="92225441-41f5-42d7-9636-66673d1aa60a" providerId="ADAL" clId="{89A12425-0393-4A02-B4B7-F9789F2B5C5B}" dt="2024-01-17T00:24:38.337" v="2176" actId="26606"/>
          <ac:spMkLst>
            <pc:docMk/>
            <pc:sldMk cId="2249261854" sldId="625"/>
            <ac:spMk id="16" creationId="{4EA91930-66BC-4C41-B4F5-C31EB216F64B}"/>
          </ac:spMkLst>
        </pc:spChg>
        <pc:spChg chg="add del">
          <ac:chgData name="Gina Marie Giambruno" userId="92225441-41f5-42d7-9636-66673d1aa60a" providerId="ADAL" clId="{89A12425-0393-4A02-B4B7-F9789F2B5C5B}" dt="2024-01-17T00:24:38.337" v="2176" actId="26606"/>
          <ac:spMkLst>
            <pc:docMk/>
            <pc:sldMk cId="2249261854" sldId="625"/>
            <ac:spMk id="18" creationId="{6313CF8F-B436-401E-9575-DE0F8E8B5B17}"/>
          </ac:spMkLst>
        </pc:spChg>
        <pc:spChg chg="add del">
          <ac:chgData name="Gina Marie Giambruno" userId="92225441-41f5-42d7-9636-66673d1aa60a" providerId="ADAL" clId="{89A12425-0393-4A02-B4B7-F9789F2B5C5B}" dt="2024-01-17T00:24:38.337" v="2176" actId="26606"/>
          <ac:spMkLst>
            <pc:docMk/>
            <pc:sldMk cId="2249261854" sldId="625"/>
            <ac:spMk id="20" creationId="{2A38CFE9-C30A-4551-ACCB-D5808FBC39CD}"/>
          </ac:spMkLst>
        </pc:spChg>
        <pc:spChg chg="add del">
          <ac:chgData name="Gina Marie Giambruno" userId="92225441-41f5-42d7-9636-66673d1aa60a" providerId="ADAL" clId="{89A12425-0393-4A02-B4B7-F9789F2B5C5B}" dt="2024-01-17T00:24:38.337" v="2176" actId="26606"/>
          <ac:spMkLst>
            <pc:docMk/>
            <pc:sldMk cId="2249261854" sldId="625"/>
            <ac:spMk id="22" creationId="{67EF550F-47CE-4FB2-9DAC-12AD835C833D}"/>
          </ac:spMkLst>
        </pc:spChg>
        <pc:spChg chg="add del">
          <ac:chgData name="Gina Marie Giambruno" userId="92225441-41f5-42d7-9636-66673d1aa60a" providerId="ADAL" clId="{89A12425-0393-4A02-B4B7-F9789F2B5C5B}" dt="2024-01-17T00:24:41.295" v="2178" actId="26606"/>
          <ac:spMkLst>
            <pc:docMk/>
            <pc:sldMk cId="2249261854" sldId="625"/>
            <ac:spMk id="24" creationId="{38468727-63BE-4191-B4A6-C30C82C0E986}"/>
          </ac:spMkLst>
        </pc:spChg>
        <pc:spChg chg="add del">
          <ac:chgData name="Gina Marie Giambruno" userId="92225441-41f5-42d7-9636-66673d1aa60a" providerId="ADAL" clId="{89A12425-0393-4A02-B4B7-F9789F2B5C5B}" dt="2024-01-17T00:24:41.295" v="2178" actId="26606"/>
          <ac:spMkLst>
            <pc:docMk/>
            <pc:sldMk cId="2249261854" sldId="625"/>
            <ac:spMk id="25" creationId="{9D355BB6-1BB8-4828-B246-CFB31742D7B8}"/>
          </ac:spMkLst>
        </pc:spChg>
        <pc:spChg chg="add del">
          <ac:chgData name="Gina Marie Giambruno" userId="92225441-41f5-42d7-9636-66673d1aa60a" providerId="ADAL" clId="{89A12425-0393-4A02-B4B7-F9789F2B5C5B}" dt="2024-01-17T00:24:41.295" v="2178" actId="26606"/>
          <ac:spMkLst>
            <pc:docMk/>
            <pc:sldMk cId="2249261854" sldId="625"/>
            <ac:spMk id="26" creationId="{CA52A9B9-B2B3-46F0-9D53-0EFF9905BF8F}"/>
          </ac:spMkLst>
        </pc:spChg>
        <pc:spChg chg="add del">
          <ac:chgData name="Gina Marie Giambruno" userId="92225441-41f5-42d7-9636-66673d1aa60a" providerId="ADAL" clId="{89A12425-0393-4A02-B4B7-F9789F2B5C5B}" dt="2024-01-17T00:24:45.631" v="2182" actId="26606"/>
          <ac:spMkLst>
            <pc:docMk/>
            <pc:sldMk cId="2249261854" sldId="625"/>
            <ac:spMk id="31" creationId="{2172A0AC-3DCE-4672-BCAF-28FEF91F6020}"/>
          </ac:spMkLst>
        </pc:spChg>
        <pc:spChg chg="add del">
          <ac:chgData name="Gina Marie Giambruno" userId="92225441-41f5-42d7-9636-66673d1aa60a" providerId="ADAL" clId="{89A12425-0393-4A02-B4B7-F9789F2B5C5B}" dt="2024-01-17T00:24:45.631" v="2182" actId="26606"/>
          <ac:spMkLst>
            <pc:docMk/>
            <pc:sldMk cId="2249261854" sldId="625"/>
            <ac:spMk id="32" creationId="{AE6F1C77-EDC9-4C5F-8C1C-62DD46BDA3C3}"/>
          </ac:spMkLst>
        </pc:spChg>
        <pc:spChg chg="add del">
          <ac:chgData name="Gina Marie Giambruno" userId="92225441-41f5-42d7-9636-66673d1aa60a" providerId="ADAL" clId="{89A12425-0393-4A02-B4B7-F9789F2B5C5B}" dt="2024-01-17T00:24:46.878" v="2184" actId="26606"/>
          <ac:spMkLst>
            <pc:docMk/>
            <pc:sldMk cId="2249261854" sldId="625"/>
            <ac:spMk id="34" creationId="{63F5877B-98C7-49DD-83AB-0F6F57CB6543}"/>
          </ac:spMkLst>
        </pc:spChg>
        <pc:spChg chg="add del">
          <ac:chgData name="Gina Marie Giambruno" userId="92225441-41f5-42d7-9636-66673d1aa60a" providerId="ADAL" clId="{89A12425-0393-4A02-B4B7-F9789F2B5C5B}" dt="2024-01-17T00:24:46.878" v="2184" actId="26606"/>
          <ac:spMkLst>
            <pc:docMk/>
            <pc:sldMk cId="2249261854" sldId="625"/>
            <ac:spMk id="35" creationId="{4EA91930-66BC-4C41-B4F5-C31EB216F64B}"/>
          </ac:spMkLst>
        </pc:spChg>
        <pc:spChg chg="add del">
          <ac:chgData name="Gina Marie Giambruno" userId="92225441-41f5-42d7-9636-66673d1aa60a" providerId="ADAL" clId="{89A12425-0393-4A02-B4B7-F9789F2B5C5B}" dt="2024-01-17T00:24:46.878" v="2184" actId="26606"/>
          <ac:spMkLst>
            <pc:docMk/>
            <pc:sldMk cId="2249261854" sldId="625"/>
            <ac:spMk id="36" creationId="{6313CF8F-B436-401E-9575-DE0F8E8B5B17}"/>
          </ac:spMkLst>
        </pc:spChg>
        <pc:spChg chg="add del">
          <ac:chgData name="Gina Marie Giambruno" userId="92225441-41f5-42d7-9636-66673d1aa60a" providerId="ADAL" clId="{89A12425-0393-4A02-B4B7-F9789F2B5C5B}" dt="2024-01-17T00:24:46.878" v="2184" actId="26606"/>
          <ac:spMkLst>
            <pc:docMk/>
            <pc:sldMk cId="2249261854" sldId="625"/>
            <ac:spMk id="37" creationId="{2A38CFE9-C30A-4551-ACCB-D5808FBC39CD}"/>
          </ac:spMkLst>
        </pc:spChg>
        <pc:spChg chg="add del">
          <ac:chgData name="Gina Marie Giambruno" userId="92225441-41f5-42d7-9636-66673d1aa60a" providerId="ADAL" clId="{89A12425-0393-4A02-B4B7-F9789F2B5C5B}" dt="2024-01-17T00:24:46.878" v="2184" actId="26606"/>
          <ac:spMkLst>
            <pc:docMk/>
            <pc:sldMk cId="2249261854" sldId="625"/>
            <ac:spMk id="38" creationId="{67EF550F-47CE-4FB2-9DAC-12AD835C833D}"/>
          </ac:spMkLst>
        </pc:spChg>
        <pc:spChg chg="add del">
          <ac:chgData name="Gina Marie Giambruno" userId="92225441-41f5-42d7-9636-66673d1aa60a" providerId="ADAL" clId="{89A12425-0393-4A02-B4B7-F9789F2B5C5B}" dt="2024-01-17T00:24:54.254" v="2186" actId="26606"/>
          <ac:spMkLst>
            <pc:docMk/>
            <pc:sldMk cId="2249261854" sldId="625"/>
            <ac:spMk id="40" creationId="{068E5CCC-C8B4-1C26-7EEC-22D3D6E680DA}"/>
          </ac:spMkLst>
        </pc:spChg>
        <pc:spChg chg="add del">
          <ac:chgData name="Gina Marie Giambruno" userId="92225441-41f5-42d7-9636-66673d1aa60a" providerId="ADAL" clId="{89A12425-0393-4A02-B4B7-F9789F2B5C5B}" dt="2024-01-17T00:24:54.254" v="2186" actId="26606"/>
          <ac:spMkLst>
            <pc:docMk/>
            <pc:sldMk cId="2249261854" sldId="625"/>
            <ac:spMk id="41" creationId="{5AA4F2E6-C9E1-359F-FAB8-8E34321074B0}"/>
          </ac:spMkLst>
        </pc:spChg>
        <pc:spChg chg="add del">
          <ac:chgData name="Gina Marie Giambruno" userId="92225441-41f5-42d7-9636-66673d1aa60a" providerId="ADAL" clId="{89A12425-0393-4A02-B4B7-F9789F2B5C5B}" dt="2024-01-17T00:24:57.293" v="2188" actId="26606"/>
          <ac:spMkLst>
            <pc:docMk/>
            <pc:sldMk cId="2249261854" sldId="625"/>
            <ac:spMk id="43" creationId="{6663C3DE-9980-E9DE-C30B-28DC9E9B6A44}"/>
          </ac:spMkLst>
        </pc:spChg>
        <pc:grpChg chg="add del">
          <ac:chgData name="Gina Marie Giambruno" userId="92225441-41f5-42d7-9636-66673d1aa60a" providerId="ADAL" clId="{89A12425-0393-4A02-B4B7-F9789F2B5C5B}" dt="2024-01-17T00:24:43.300" v="2180" actId="26606"/>
          <ac:grpSpMkLst>
            <pc:docMk/>
            <pc:sldMk cId="2249261854" sldId="625"/>
            <ac:grpSpMk id="28" creationId="{12B241C5-7E45-AD52-638D-31E8FD2BC181}"/>
          </ac:grpSpMkLst>
        </pc:grpChg>
        <pc:grpChg chg="add">
          <ac:chgData name="Gina Marie Giambruno" userId="92225441-41f5-42d7-9636-66673d1aa60a" providerId="ADAL" clId="{89A12425-0393-4A02-B4B7-F9789F2B5C5B}" dt="2024-01-17T00:24:57.300" v="2189" actId="26606"/>
          <ac:grpSpMkLst>
            <pc:docMk/>
            <pc:sldMk cId="2249261854" sldId="625"/>
            <ac:grpSpMk id="45" creationId="{792AA144-DDFF-C43B-6866-516C9091D065}"/>
          </ac:grpSpMkLst>
        </pc:grpChg>
        <pc:picChg chg="add del mod">
          <ac:chgData name="Gina Marie Giambruno" userId="92225441-41f5-42d7-9636-66673d1aa60a" providerId="ADAL" clId="{89A12425-0393-4A02-B4B7-F9789F2B5C5B}" dt="2024-01-17T00:22:15.361" v="2165" actId="21"/>
          <ac:picMkLst>
            <pc:docMk/>
            <pc:sldMk cId="2249261854" sldId="625"/>
            <ac:picMk id="7" creationId="{B97A5099-C1C2-28DD-4C95-21474041C6A3}"/>
          </ac:picMkLst>
        </pc:picChg>
        <pc:picChg chg="add mod ord">
          <ac:chgData name="Gina Marie Giambruno" userId="92225441-41f5-42d7-9636-66673d1aa60a" providerId="ADAL" clId="{89A12425-0393-4A02-B4B7-F9789F2B5C5B}" dt="2024-01-17T00:26:39.775" v="2191" actId="1076"/>
          <ac:picMkLst>
            <pc:docMk/>
            <pc:sldMk cId="2249261854" sldId="625"/>
            <ac:picMk id="8" creationId="{5D2E0450-5121-AC6C-3648-FA4490658EC3}"/>
          </ac:picMkLst>
        </pc:picChg>
        <pc:picChg chg="add mod ord">
          <ac:chgData name="Gina Marie Giambruno" userId="92225441-41f5-42d7-9636-66673d1aa60a" providerId="ADAL" clId="{89A12425-0393-4A02-B4B7-F9789F2B5C5B}" dt="2024-01-17T00:26:52.920" v="2194" actId="1076"/>
          <ac:picMkLst>
            <pc:docMk/>
            <pc:sldMk cId="2249261854" sldId="625"/>
            <ac:picMk id="9" creationId="{4BA42A30-530C-1D10-F9AB-A13BEB4068D6}"/>
          </ac:picMkLst>
        </pc:picChg>
      </pc:sldChg>
      <pc:sldChg chg="addSp delSp modSp new del mod">
        <pc:chgData name="Gina Marie Giambruno" userId="92225441-41f5-42d7-9636-66673d1aa60a" providerId="ADAL" clId="{89A12425-0393-4A02-B4B7-F9789F2B5C5B}" dt="2024-01-17T00:23:15.556" v="2172" actId="2696"/>
        <pc:sldMkLst>
          <pc:docMk/>
          <pc:sldMk cId="4111967010" sldId="626"/>
        </pc:sldMkLst>
        <pc:spChg chg="del">
          <ac:chgData name="Gina Marie Giambruno" userId="92225441-41f5-42d7-9636-66673d1aa60a" providerId="ADAL" clId="{89A12425-0393-4A02-B4B7-F9789F2B5C5B}" dt="2024-01-17T00:19:28.642" v="2156" actId="21"/>
          <ac:spMkLst>
            <pc:docMk/>
            <pc:sldMk cId="4111967010" sldId="626"/>
            <ac:spMk id="2" creationId="{A1DE1AA1-36DA-CA51-E6FF-669C583EFB90}"/>
          </ac:spMkLst>
        </pc:spChg>
        <pc:spChg chg="del mod">
          <ac:chgData name="Gina Marie Giambruno" userId="92225441-41f5-42d7-9636-66673d1aa60a" providerId="ADAL" clId="{89A12425-0393-4A02-B4B7-F9789F2B5C5B}" dt="2024-01-17T00:19:23.787" v="2155" actId="21"/>
          <ac:spMkLst>
            <pc:docMk/>
            <pc:sldMk cId="4111967010" sldId="626"/>
            <ac:spMk id="3" creationId="{33B6E29A-547E-2670-F85A-1675A81F6053}"/>
          </ac:spMkLst>
        </pc:spChg>
        <pc:picChg chg="add del">
          <ac:chgData name="Gina Marie Giambruno" userId="92225441-41f5-42d7-9636-66673d1aa60a" providerId="ADAL" clId="{89A12425-0393-4A02-B4B7-F9789F2B5C5B}" dt="2024-01-17T00:19:23.787" v="2155" actId="21"/>
          <ac:picMkLst>
            <pc:docMk/>
            <pc:sldMk cId="4111967010" sldId="626"/>
            <ac:picMk id="1026" creationId="{0341E9E4-5ED1-6415-CC9B-30B12D199C15}"/>
          </ac:picMkLst>
        </pc:picChg>
        <pc:picChg chg="add mod">
          <ac:chgData name="Gina Marie Giambruno" userId="92225441-41f5-42d7-9636-66673d1aa60a" providerId="ADAL" clId="{89A12425-0393-4A02-B4B7-F9789F2B5C5B}" dt="2024-01-17T00:22:25.405" v="2166" actId="14100"/>
          <ac:picMkLst>
            <pc:docMk/>
            <pc:sldMk cId="4111967010" sldId="626"/>
            <ac:picMk id="1027" creationId="{D0B78733-9CF9-6FF1-5969-5D66D77879BC}"/>
          </ac:picMkLst>
        </pc:picChg>
        <pc:picChg chg="add mod">
          <ac:chgData name="Gina Marie Giambruno" userId="92225441-41f5-42d7-9636-66673d1aa60a" providerId="ADAL" clId="{89A12425-0393-4A02-B4B7-F9789F2B5C5B}" dt="2024-01-17T00:22:06.868" v="2163" actId="1076"/>
          <ac:picMkLst>
            <pc:docMk/>
            <pc:sldMk cId="4111967010" sldId="626"/>
            <ac:picMk id="1028" creationId="{9CC4C2AE-8C3E-30F6-573F-C06B45F23D8F}"/>
          </ac:picMkLst>
        </pc:picChg>
      </pc:sldChg>
    </pc:docChg>
  </pc:docChgLst>
  <pc:docChgLst>
    <pc:chgData name="Claudia Ayala" userId="S::ceayala@ucdavis.edu::ea4473c7-f653-41b0-b4c2-304201fa2d35" providerId="AD" clId="Web-{1603E73E-EC9D-91D4-02D5-74CA1D082705}"/>
    <pc:docChg chg="modSld">
      <pc:chgData name="Claudia Ayala" userId="S::ceayala@ucdavis.edu::ea4473c7-f653-41b0-b4c2-304201fa2d35" providerId="AD" clId="Web-{1603E73E-EC9D-91D4-02D5-74CA1D082705}" dt="2024-02-17T00:51:52.312" v="3" actId="20577"/>
      <pc:docMkLst>
        <pc:docMk/>
      </pc:docMkLst>
      <pc:sldChg chg="modSp">
        <pc:chgData name="Claudia Ayala" userId="S::ceayala@ucdavis.edu::ea4473c7-f653-41b0-b4c2-304201fa2d35" providerId="AD" clId="Web-{1603E73E-EC9D-91D4-02D5-74CA1D082705}" dt="2024-02-17T00:51:52.312" v="3" actId="20577"/>
        <pc:sldMkLst>
          <pc:docMk/>
          <pc:sldMk cId="1044651363" sldId="617"/>
        </pc:sldMkLst>
        <pc:spChg chg="mod">
          <ac:chgData name="Claudia Ayala" userId="S::ceayala@ucdavis.edu::ea4473c7-f653-41b0-b4c2-304201fa2d35" providerId="AD" clId="Web-{1603E73E-EC9D-91D4-02D5-74CA1D082705}" dt="2024-02-17T00:51:52.312" v="3" actId="20577"/>
          <ac:spMkLst>
            <pc:docMk/>
            <pc:sldMk cId="1044651363" sldId="617"/>
            <ac:spMk id="4" creationId="{3DF86049-2D54-FBCF-74F3-DD676EE13EAF}"/>
          </ac:spMkLst>
        </pc:spChg>
      </pc:sldChg>
    </pc:docChg>
  </pc:docChgLst>
  <pc:docChgLst>
    <pc:chgData name="Claudia Ayala" userId="S::ceayala@ucdavis.edu::ea4473c7-f653-41b0-b4c2-304201fa2d35" providerId="AD" clId="Web-{5158279A-7366-6228-85EC-E01B9CFECB2E}"/>
    <pc:docChg chg="modSld">
      <pc:chgData name="Claudia Ayala" userId="S::ceayala@ucdavis.edu::ea4473c7-f653-41b0-b4c2-304201fa2d35" providerId="AD" clId="Web-{5158279A-7366-6228-85EC-E01B9CFECB2E}" dt="2023-05-12T23:09:26.070" v="30" actId="20577"/>
      <pc:docMkLst>
        <pc:docMk/>
      </pc:docMkLst>
      <pc:sldChg chg="addSp delSp modSp">
        <pc:chgData name="Claudia Ayala" userId="S::ceayala@ucdavis.edu::ea4473c7-f653-41b0-b4c2-304201fa2d35" providerId="AD" clId="Web-{5158279A-7366-6228-85EC-E01B9CFECB2E}" dt="2023-05-12T23:09:26.070" v="30" actId="20577"/>
        <pc:sldMkLst>
          <pc:docMk/>
          <pc:sldMk cId="3068525763" sldId="538"/>
        </pc:sldMkLst>
        <pc:spChg chg="mod">
          <ac:chgData name="Claudia Ayala" userId="S::ceayala@ucdavis.edu::ea4473c7-f653-41b0-b4c2-304201fa2d35" providerId="AD" clId="Web-{5158279A-7366-6228-85EC-E01B9CFECB2E}" dt="2023-05-12T23:08:35.880" v="20" actId="20577"/>
          <ac:spMkLst>
            <pc:docMk/>
            <pc:sldMk cId="3068525763" sldId="538"/>
            <ac:spMk id="2" creationId="{DE784E3D-CE85-05B6-979C-3CF45B34768A}"/>
          </ac:spMkLst>
        </pc:spChg>
        <pc:spChg chg="mod">
          <ac:chgData name="Claudia Ayala" userId="S::ceayala@ucdavis.edu::ea4473c7-f653-41b0-b4c2-304201fa2d35" providerId="AD" clId="Web-{5158279A-7366-6228-85EC-E01B9CFECB2E}" dt="2023-05-12T23:09:23.726" v="29" actId="20577"/>
          <ac:spMkLst>
            <pc:docMk/>
            <pc:sldMk cId="3068525763" sldId="538"/>
            <ac:spMk id="3" creationId="{99A9170E-21B0-D3A8-317E-435045F00684}"/>
          </ac:spMkLst>
        </pc:spChg>
        <pc:spChg chg="mod">
          <ac:chgData name="Claudia Ayala" userId="S::ceayala@ucdavis.edu::ea4473c7-f653-41b0-b4c2-304201fa2d35" providerId="AD" clId="Web-{5158279A-7366-6228-85EC-E01B9CFECB2E}" dt="2023-05-12T23:09:26.070" v="30" actId="20577"/>
          <ac:spMkLst>
            <pc:docMk/>
            <pc:sldMk cId="3068525763" sldId="538"/>
            <ac:spMk id="4" creationId="{E9DEB31E-D55E-4E57-7E61-5CE6673F7406}"/>
          </ac:spMkLst>
        </pc:spChg>
        <pc:picChg chg="add del mod">
          <ac:chgData name="Claudia Ayala" userId="S::ceayala@ucdavis.edu::ea4473c7-f653-41b0-b4c2-304201fa2d35" providerId="AD" clId="Web-{5158279A-7366-6228-85EC-E01B9CFECB2E}" dt="2023-05-12T23:06:50.033" v="4"/>
          <ac:picMkLst>
            <pc:docMk/>
            <pc:sldMk cId="3068525763" sldId="538"/>
            <ac:picMk id="5" creationId="{B58521F4-E46E-E567-AB52-886F4753403E}"/>
          </ac:picMkLst>
        </pc:picChg>
      </pc:sldChg>
    </pc:docChg>
  </pc:docChgLst>
  <pc:docChgLst>
    <pc:chgData name="Claudia Ayala" userId="S::ceayala@ucdavis.edu::ea4473c7-f653-41b0-b4c2-304201fa2d35" providerId="AD" clId="Web-{4ACC31E3-0C37-0D51-6250-4A09AD79428D}"/>
    <pc:docChg chg="modSld">
      <pc:chgData name="Claudia Ayala" userId="S::ceayala@ucdavis.edu::ea4473c7-f653-41b0-b4c2-304201fa2d35" providerId="AD" clId="Web-{4ACC31E3-0C37-0D51-6250-4A09AD79428D}" dt="2024-05-15T15:28:12.832" v="21" actId="20577"/>
      <pc:docMkLst>
        <pc:docMk/>
      </pc:docMkLst>
    </pc:docChg>
  </pc:docChgLst>
  <pc:docChgLst>
    <pc:chgData name="Guadalupe Flores-Marin" userId="e0ba5e32-f4b1-4bc5-bbb6-15d28a48e11a" providerId="ADAL" clId="{5871D2F9-8118-4CC1-A6E1-B0B925750E31}"/>
    <pc:docChg chg="custSel modSld">
      <pc:chgData name="Guadalupe Flores-Marin" userId="e0ba5e32-f4b1-4bc5-bbb6-15d28a48e11a" providerId="ADAL" clId="{5871D2F9-8118-4CC1-A6E1-B0B925750E31}" dt="2024-03-19T16:00:42.370" v="9" actId="1076"/>
      <pc:docMkLst>
        <pc:docMk/>
      </pc:docMkLst>
    </pc:docChg>
  </pc:docChgLst>
  <pc:docChgLst>
    <pc:chgData name="Claudia Ayala" userId="S::ceayala@ucdavis.edu::ea4473c7-f653-41b0-b4c2-304201fa2d35" providerId="AD" clId="Web-{FB4F6AD1-F50A-DBB4-AEF1-40E9ECB47D0D}"/>
    <pc:docChg chg="modSld">
      <pc:chgData name="Claudia Ayala" userId="S::ceayala@ucdavis.edu::ea4473c7-f653-41b0-b4c2-304201fa2d35" providerId="AD" clId="Web-{FB4F6AD1-F50A-DBB4-AEF1-40E9ECB47D0D}" dt="2024-03-19T16:49:18.586" v="140" actId="20577"/>
      <pc:docMkLst>
        <pc:docMk/>
      </pc:docMkLst>
      <pc:sldChg chg="modSp">
        <pc:chgData name="Claudia Ayala" userId="S::ceayala@ucdavis.edu::ea4473c7-f653-41b0-b4c2-304201fa2d35" providerId="AD" clId="Web-{FB4F6AD1-F50A-DBB4-AEF1-40E9ECB47D0D}" dt="2024-03-19T16:30:12.854" v="103" actId="20577"/>
        <pc:sldMkLst>
          <pc:docMk/>
          <pc:sldMk cId="2998848668" sldId="256"/>
        </pc:sldMkLst>
        <pc:spChg chg="mod">
          <ac:chgData name="Claudia Ayala" userId="S::ceayala@ucdavis.edu::ea4473c7-f653-41b0-b4c2-304201fa2d35" providerId="AD" clId="Web-{FB4F6AD1-F50A-DBB4-AEF1-40E9ECB47D0D}" dt="2024-03-19T16:30:12.854" v="103" actId="20577"/>
          <ac:spMkLst>
            <pc:docMk/>
            <pc:sldMk cId="2998848668" sldId="256"/>
            <ac:spMk id="3" creationId="{A2B661CF-90F6-24EB-1E4F-ED3694F8B69E}"/>
          </ac:spMkLst>
        </pc:spChg>
      </pc:sldChg>
      <pc:sldChg chg="modSp">
        <pc:chgData name="Claudia Ayala" userId="S::ceayala@ucdavis.edu::ea4473c7-f653-41b0-b4c2-304201fa2d35" providerId="AD" clId="Web-{FB4F6AD1-F50A-DBB4-AEF1-40E9ECB47D0D}" dt="2024-03-19T16:49:18.586" v="140" actId="20577"/>
        <pc:sldMkLst>
          <pc:docMk/>
          <pc:sldMk cId="354717413" sldId="632"/>
        </pc:sldMkLst>
        <pc:spChg chg="mod">
          <ac:chgData name="Claudia Ayala" userId="S::ceayala@ucdavis.edu::ea4473c7-f653-41b0-b4c2-304201fa2d35" providerId="AD" clId="Web-{FB4F6AD1-F50A-DBB4-AEF1-40E9ECB47D0D}" dt="2024-03-19T16:49:18.586" v="140" actId="20577"/>
          <ac:spMkLst>
            <pc:docMk/>
            <pc:sldMk cId="354717413" sldId="632"/>
            <ac:spMk id="3" creationId="{50831000-870A-149D-2BC3-394A8534C1B3}"/>
          </ac:spMkLst>
        </pc:spChg>
      </pc:sldChg>
      <pc:sldChg chg="addSp modSp">
        <pc:chgData name="Claudia Ayala" userId="S::ceayala@ucdavis.edu::ea4473c7-f653-41b0-b4c2-304201fa2d35" providerId="AD" clId="Web-{FB4F6AD1-F50A-DBB4-AEF1-40E9ECB47D0D}" dt="2024-03-19T16:34:40.740" v="108"/>
        <pc:sldMkLst>
          <pc:docMk/>
          <pc:sldMk cId="4168554746" sldId="633"/>
        </pc:sldMkLst>
        <pc:spChg chg="mod">
          <ac:chgData name="Claudia Ayala" userId="S::ceayala@ucdavis.edu::ea4473c7-f653-41b0-b4c2-304201fa2d35" providerId="AD" clId="Web-{FB4F6AD1-F50A-DBB4-AEF1-40E9ECB47D0D}" dt="2024-03-19T16:33:19.080" v="105" actId="20577"/>
          <ac:spMkLst>
            <pc:docMk/>
            <pc:sldMk cId="4168554746" sldId="633"/>
            <ac:spMk id="3" creationId="{E35761CA-468A-741F-B6E5-DD7DFF61042A}"/>
          </ac:spMkLst>
        </pc:spChg>
        <pc:spChg chg="add mod">
          <ac:chgData name="Claudia Ayala" userId="S::ceayala@ucdavis.edu::ea4473c7-f653-41b0-b4c2-304201fa2d35" providerId="AD" clId="Web-{FB4F6AD1-F50A-DBB4-AEF1-40E9ECB47D0D}" dt="2024-03-19T16:34:40.740" v="108"/>
          <ac:spMkLst>
            <pc:docMk/>
            <pc:sldMk cId="4168554746" sldId="633"/>
            <ac:spMk id="4" creationId="{6416A0E7-F34D-3574-EAF1-DDF75CA73F3F}"/>
          </ac:spMkLst>
        </pc:spChg>
      </pc:sldChg>
    </pc:docChg>
  </pc:docChgLst>
  <pc:docChgLst>
    <pc:chgData name="Claudia Ayala" userId="S::ceayala@ucdavis.edu::ea4473c7-f653-41b0-b4c2-304201fa2d35" providerId="AD" clId="Web-{6BB0A544-9F6B-86AD-C6EE-EFD85F1E52E4}"/>
    <pc:docChg chg="addSld delSld modSld">
      <pc:chgData name="Claudia Ayala" userId="S::ceayala@ucdavis.edu::ea4473c7-f653-41b0-b4c2-304201fa2d35" providerId="AD" clId="Web-{6BB0A544-9F6B-86AD-C6EE-EFD85F1E52E4}" dt="2023-09-20T00:02:00.697" v="58"/>
      <pc:docMkLst>
        <pc:docMk/>
      </pc:docMkLst>
      <pc:sldChg chg="modSp">
        <pc:chgData name="Claudia Ayala" userId="S::ceayala@ucdavis.edu::ea4473c7-f653-41b0-b4c2-304201fa2d35" providerId="AD" clId="Web-{6BB0A544-9F6B-86AD-C6EE-EFD85F1E52E4}" dt="2023-09-19T23:50:48.409" v="18" actId="20577"/>
        <pc:sldMkLst>
          <pc:docMk/>
          <pc:sldMk cId="2688094182" sldId="533"/>
        </pc:sldMkLst>
        <pc:spChg chg="mod">
          <ac:chgData name="Claudia Ayala" userId="S::ceayala@ucdavis.edu::ea4473c7-f653-41b0-b4c2-304201fa2d35" providerId="AD" clId="Web-{6BB0A544-9F6B-86AD-C6EE-EFD85F1E52E4}" dt="2023-09-19T23:50:48.409" v="18" actId="20577"/>
          <ac:spMkLst>
            <pc:docMk/>
            <pc:sldMk cId="2688094182" sldId="533"/>
            <ac:spMk id="12" creationId="{84B8551A-67F1-D515-59D0-70684F513828}"/>
          </ac:spMkLst>
        </pc:spChg>
      </pc:sldChg>
      <pc:sldChg chg="modSp">
        <pc:chgData name="Claudia Ayala" userId="S::ceayala@ucdavis.edu::ea4473c7-f653-41b0-b4c2-304201fa2d35" providerId="AD" clId="Web-{6BB0A544-9F6B-86AD-C6EE-EFD85F1E52E4}" dt="2023-09-19T23:53:02.664" v="40" actId="20577"/>
        <pc:sldMkLst>
          <pc:docMk/>
          <pc:sldMk cId="4238803688" sldId="551"/>
        </pc:sldMkLst>
        <pc:spChg chg="mod">
          <ac:chgData name="Claudia Ayala" userId="S::ceayala@ucdavis.edu::ea4473c7-f653-41b0-b4c2-304201fa2d35" providerId="AD" clId="Web-{6BB0A544-9F6B-86AD-C6EE-EFD85F1E52E4}" dt="2023-09-19T23:53:02.664" v="40" actId="20577"/>
          <ac:spMkLst>
            <pc:docMk/>
            <pc:sldMk cId="4238803688" sldId="551"/>
            <ac:spMk id="3" creationId="{536FCA02-B5B5-039C-9409-F85B0F181D6C}"/>
          </ac:spMkLst>
        </pc:spChg>
      </pc:sldChg>
      <pc:sldChg chg="addSp delSp modSp new mod setBg">
        <pc:chgData name="Claudia Ayala" userId="S::ceayala@ucdavis.edu::ea4473c7-f653-41b0-b4c2-304201fa2d35" providerId="AD" clId="Web-{6BB0A544-9F6B-86AD-C6EE-EFD85F1E52E4}" dt="2023-09-20T00:02:00.697" v="58"/>
        <pc:sldMkLst>
          <pc:docMk/>
          <pc:sldMk cId="2267632981" sldId="569"/>
        </pc:sldMkLst>
        <pc:spChg chg="add">
          <ac:chgData name="Claudia Ayala" userId="S::ceayala@ucdavis.edu::ea4473c7-f653-41b0-b4c2-304201fa2d35" providerId="AD" clId="Web-{6BB0A544-9F6B-86AD-C6EE-EFD85F1E52E4}" dt="2023-09-20T00:02:00.697" v="58"/>
          <ac:spMkLst>
            <pc:docMk/>
            <pc:sldMk cId="2267632981" sldId="569"/>
            <ac:spMk id="4" creationId="{F3060C83-F051-4F0E-ABAD-AA0DFC48B218}"/>
          </ac:spMkLst>
        </pc:spChg>
        <pc:spChg chg="add">
          <ac:chgData name="Claudia Ayala" userId="S::ceayala@ucdavis.edu::ea4473c7-f653-41b0-b4c2-304201fa2d35" providerId="AD" clId="Web-{6BB0A544-9F6B-86AD-C6EE-EFD85F1E52E4}" dt="2023-09-20T00:02:00.697" v="58"/>
          <ac:spMkLst>
            <pc:docMk/>
            <pc:sldMk cId="2267632981" sldId="569"/>
            <ac:spMk id="5" creationId="{83C98ABE-055B-441F-B07E-44F97F083C39}"/>
          </ac:spMkLst>
        </pc:spChg>
        <pc:spChg chg="add">
          <ac:chgData name="Claudia Ayala" userId="S::ceayala@ucdavis.edu::ea4473c7-f653-41b0-b4c2-304201fa2d35" providerId="AD" clId="Web-{6BB0A544-9F6B-86AD-C6EE-EFD85F1E52E4}" dt="2023-09-20T00:02:00.697" v="58"/>
          <ac:spMkLst>
            <pc:docMk/>
            <pc:sldMk cId="2267632981" sldId="569"/>
            <ac:spMk id="6" creationId="{29FDB030-9B49-4CED-8CCD-4D99382388AC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03.695" v="46"/>
          <ac:spMkLst>
            <pc:docMk/>
            <pc:sldMk cId="2267632981" sldId="569"/>
            <ac:spMk id="7" creationId="{42A4FC2C-047E-45A5-965D-8E1E3BF09BC6}"/>
          </ac:spMkLst>
        </pc:spChg>
        <pc:spChg chg="add">
          <ac:chgData name="Claudia Ayala" userId="S::ceayala@ucdavis.edu::ea4473c7-f653-41b0-b4c2-304201fa2d35" providerId="AD" clId="Web-{6BB0A544-9F6B-86AD-C6EE-EFD85F1E52E4}" dt="2023-09-20T00:02:00.697" v="58"/>
          <ac:spMkLst>
            <pc:docMk/>
            <pc:sldMk cId="2267632981" sldId="569"/>
            <ac:spMk id="8" creationId="{3783CA14-24A1-485C-8B30-D6A5D87987AD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14.196" v="48"/>
          <ac:spMkLst>
            <pc:docMk/>
            <pc:sldMk cId="2267632981" sldId="569"/>
            <ac:spMk id="9" creationId="{83C98ABE-055B-441F-B07E-44F97F083C39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14.196" v="48"/>
          <ac:spMkLst>
            <pc:docMk/>
            <pc:sldMk cId="2267632981" sldId="569"/>
            <ac:spMk id="10" creationId="{F3060C83-F051-4F0E-ABAD-AA0DFC48B218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14.196" v="48"/>
          <ac:spMkLst>
            <pc:docMk/>
            <pc:sldMk cId="2267632981" sldId="569"/>
            <ac:spMk id="11" creationId="{29FDB030-9B49-4CED-8CCD-4D99382388AC}"/>
          </ac:spMkLst>
        </pc:spChg>
        <pc:spChg chg="add">
          <ac:chgData name="Claudia Ayala" userId="S::ceayala@ucdavis.edu::ea4473c7-f653-41b0-b4c2-304201fa2d35" providerId="AD" clId="Web-{6BB0A544-9F6B-86AD-C6EE-EFD85F1E52E4}" dt="2023-09-20T00:02:00.697" v="58"/>
          <ac:spMkLst>
            <pc:docMk/>
            <pc:sldMk cId="2267632981" sldId="569"/>
            <ac:spMk id="12" creationId="{9A97C86A-04D6-40F7-AE84-31AB43E6A846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14.196" v="48"/>
          <ac:spMkLst>
            <pc:docMk/>
            <pc:sldMk cId="2267632981" sldId="569"/>
            <ac:spMk id="13" creationId="{3783CA14-24A1-485C-8B30-D6A5D87987AD}"/>
          </ac:spMkLst>
        </pc:spChg>
        <pc:spChg chg="add">
          <ac:chgData name="Claudia Ayala" userId="S::ceayala@ucdavis.edu::ea4473c7-f653-41b0-b4c2-304201fa2d35" providerId="AD" clId="Web-{6BB0A544-9F6B-86AD-C6EE-EFD85F1E52E4}" dt="2023-09-20T00:02:00.697" v="58"/>
          <ac:spMkLst>
            <pc:docMk/>
            <pc:sldMk cId="2267632981" sldId="569"/>
            <ac:spMk id="14" creationId="{FF9F2414-84E8-453E-B1F3-389FDE8192D9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14.196" v="48"/>
          <ac:spMkLst>
            <pc:docMk/>
            <pc:sldMk cId="2267632981" sldId="569"/>
            <ac:spMk id="15" creationId="{9A97C86A-04D6-40F7-AE84-31AB43E6A846}"/>
          </ac:spMkLst>
        </pc:spChg>
        <pc:spChg chg="add">
          <ac:chgData name="Claudia Ayala" userId="S::ceayala@ucdavis.edu::ea4473c7-f653-41b0-b4c2-304201fa2d35" providerId="AD" clId="Web-{6BB0A544-9F6B-86AD-C6EE-EFD85F1E52E4}" dt="2023-09-20T00:02:00.697" v="58"/>
          <ac:spMkLst>
            <pc:docMk/>
            <pc:sldMk cId="2267632981" sldId="569"/>
            <ac:spMk id="16" creationId="{3ECA69A1-7536-43AC-85EF-C7106179F5ED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14.196" v="48"/>
          <ac:spMkLst>
            <pc:docMk/>
            <pc:sldMk cId="2267632981" sldId="569"/>
            <ac:spMk id="17" creationId="{FF9F2414-84E8-453E-B1F3-389FDE8192D9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14.196" v="48"/>
          <ac:spMkLst>
            <pc:docMk/>
            <pc:sldMk cId="2267632981" sldId="569"/>
            <ac:spMk id="19" creationId="{3ECA69A1-7536-43AC-85EF-C7106179F5ED}"/>
          </ac:spMkLst>
        </pc:spChg>
        <pc:spChg chg="add del">
          <ac:chgData name="Claudia Ayala" userId="S::ceayala@ucdavis.edu::ea4473c7-f653-41b0-b4c2-304201fa2d35" providerId="AD" clId="Web-{6BB0A544-9F6B-86AD-C6EE-EFD85F1E52E4}" dt="2023-09-20T00:01:31.509" v="52"/>
          <ac:spMkLst>
            <pc:docMk/>
            <pc:sldMk cId="2267632981" sldId="569"/>
            <ac:spMk id="21" creationId="{42A4FC2C-047E-45A5-965D-8E1E3BF09BC6}"/>
          </ac:spMkLst>
        </pc:spChg>
        <pc:picChg chg="add mod">
          <ac:chgData name="Claudia Ayala" userId="S::ceayala@ucdavis.edu::ea4473c7-f653-41b0-b4c2-304201fa2d35" providerId="AD" clId="Web-{6BB0A544-9F6B-86AD-C6EE-EFD85F1E52E4}" dt="2023-09-20T00:02:00.697" v="58"/>
          <ac:picMkLst>
            <pc:docMk/>
            <pc:sldMk cId="2267632981" sldId="569"/>
            <ac:picMk id="2" creationId="{F89C646D-2B4A-466B-6EAE-9142C2B39954}"/>
          </ac:picMkLst>
        </pc:picChg>
      </pc:sldChg>
      <pc:sldChg chg="new del">
        <pc:chgData name="Claudia Ayala" userId="S::ceayala@ucdavis.edu::ea4473c7-f653-41b0-b4c2-304201fa2d35" providerId="AD" clId="Web-{6BB0A544-9F6B-86AD-C6EE-EFD85F1E52E4}" dt="2023-09-20T00:00:10.803" v="42"/>
        <pc:sldMkLst>
          <pc:docMk/>
          <pc:sldMk cId="3596113095" sldId="569"/>
        </pc:sldMkLst>
      </pc:sldChg>
    </pc:docChg>
  </pc:docChgLst>
  <pc:docChgLst>
    <pc:chgData name="Claudia Ayala" userId="S::ceayala@ucdavis.edu::ea4473c7-f653-41b0-b4c2-304201fa2d35" providerId="AD" clId="Web-{A01EFBF9-DCF9-3399-D27A-D29D5E38087E}"/>
    <pc:docChg chg="addSld modSld">
      <pc:chgData name="Claudia Ayala" userId="S::ceayala@ucdavis.edu::ea4473c7-f653-41b0-b4c2-304201fa2d35" providerId="AD" clId="Web-{A01EFBF9-DCF9-3399-D27A-D29D5E38087E}" dt="2023-11-13T18:04:43.289" v="89" actId="20577"/>
      <pc:docMkLst>
        <pc:docMk/>
      </pc:docMkLst>
      <pc:sldChg chg="modSp">
        <pc:chgData name="Claudia Ayala" userId="S::ceayala@ucdavis.edu::ea4473c7-f653-41b0-b4c2-304201fa2d35" providerId="AD" clId="Web-{A01EFBF9-DCF9-3399-D27A-D29D5E38087E}" dt="2023-11-13T18:00:07.123" v="2" actId="20577"/>
        <pc:sldMkLst>
          <pc:docMk/>
          <pc:sldMk cId="957713125" sldId="581"/>
        </pc:sldMkLst>
        <pc:spChg chg="mod">
          <ac:chgData name="Claudia Ayala" userId="S::ceayala@ucdavis.edu::ea4473c7-f653-41b0-b4c2-304201fa2d35" providerId="AD" clId="Web-{A01EFBF9-DCF9-3399-D27A-D29D5E38087E}" dt="2023-11-13T18:00:07.123" v="2" actId="20577"/>
          <ac:spMkLst>
            <pc:docMk/>
            <pc:sldMk cId="957713125" sldId="581"/>
            <ac:spMk id="2" creationId="{71F68213-012D-8640-B65E-C9679CEDF5AF}"/>
          </ac:spMkLst>
        </pc:spChg>
      </pc:sldChg>
      <pc:sldChg chg="add replId">
        <pc:chgData name="Claudia Ayala" userId="S::ceayala@ucdavis.edu::ea4473c7-f653-41b0-b4c2-304201fa2d35" providerId="AD" clId="Web-{A01EFBF9-DCF9-3399-D27A-D29D5E38087E}" dt="2023-11-13T18:00:34.421" v="3"/>
        <pc:sldMkLst>
          <pc:docMk/>
          <pc:sldMk cId="1549359144" sldId="595"/>
        </pc:sldMkLst>
      </pc:sldChg>
      <pc:sldChg chg="modSp add replId">
        <pc:chgData name="Claudia Ayala" userId="S::ceayala@ucdavis.edu::ea4473c7-f653-41b0-b4c2-304201fa2d35" providerId="AD" clId="Web-{A01EFBF9-DCF9-3399-D27A-D29D5E38087E}" dt="2023-11-13T18:04:43.289" v="89" actId="20577"/>
        <pc:sldMkLst>
          <pc:docMk/>
          <pc:sldMk cId="643104498" sldId="596"/>
        </pc:sldMkLst>
        <pc:spChg chg="mod">
          <ac:chgData name="Claudia Ayala" userId="S::ceayala@ucdavis.edu::ea4473c7-f653-41b0-b4c2-304201fa2d35" providerId="AD" clId="Web-{A01EFBF9-DCF9-3399-D27A-D29D5E38087E}" dt="2023-11-13T18:04:43.289" v="89" actId="20577"/>
          <ac:spMkLst>
            <pc:docMk/>
            <pc:sldMk cId="643104498" sldId="596"/>
            <ac:spMk id="3" creationId="{5CAE4B7F-0674-492E-A0B6-8D314EF81E12}"/>
          </ac:spMkLst>
        </pc:spChg>
      </pc:sldChg>
    </pc:docChg>
  </pc:docChgLst>
  <pc:docChgLst>
    <pc:chgData name="Claudia Ayala" userId="S::ceayala@ucdavis.edu::ea4473c7-f653-41b0-b4c2-304201fa2d35" providerId="AD" clId="Web-{8351FEEF-1C13-B2B3-C6B1-D9770A13E56D}"/>
    <pc:docChg chg="addSld modSld">
      <pc:chgData name="Claudia Ayala" userId="S::ceayala@ucdavis.edu::ea4473c7-f653-41b0-b4c2-304201fa2d35" providerId="AD" clId="Web-{8351FEEF-1C13-B2B3-C6B1-D9770A13E56D}" dt="2024-04-16T23:14:23.198" v="30" actId="20577"/>
      <pc:docMkLst>
        <pc:docMk/>
      </pc:docMkLst>
      <pc:sldChg chg="addSp modSp add">
        <pc:chgData name="Claudia Ayala" userId="S::ceayala@ucdavis.edu::ea4473c7-f653-41b0-b4c2-304201fa2d35" providerId="AD" clId="Web-{8351FEEF-1C13-B2B3-C6B1-D9770A13E56D}" dt="2024-04-16T23:14:23.198" v="30" actId="20577"/>
        <pc:sldMkLst>
          <pc:docMk/>
          <pc:sldMk cId="2507553331" sldId="1162"/>
        </pc:sldMkLst>
        <pc:spChg chg="mod">
          <ac:chgData name="Claudia Ayala" userId="S::ceayala@ucdavis.edu::ea4473c7-f653-41b0-b4c2-304201fa2d35" providerId="AD" clId="Web-{8351FEEF-1C13-B2B3-C6B1-D9770A13E56D}" dt="2024-04-16T23:14:23.198" v="30" actId="20577"/>
          <ac:spMkLst>
            <pc:docMk/>
            <pc:sldMk cId="2507553331" sldId="1162"/>
            <ac:spMk id="3" creationId="{39607F0D-B23D-56F6-6AC9-AA073D740639}"/>
          </ac:spMkLst>
        </pc:spChg>
        <pc:spChg chg="add">
          <ac:chgData name="Claudia Ayala" userId="S::ceayala@ucdavis.edu::ea4473c7-f653-41b0-b4c2-304201fa2d35" providerId="AD" clId="Web-{8351FEEF-1C13-B2B3-C6B1-D9770A13E56D}" dt="2024-04-16T23:12:25.991" v="1"/>
          <ac:spMkLst>
            <pc:docMk/>
            <pc:sldMk cId="2507553331" sldId="1162"/>
            <ac:spMk id="8" creationId="{6DDA8CE9-E0A6-4FF2-823D-D08607606DC2}"/>
          </ac:spMkLst>
        </pc:spChg>
        <pc:spChg chg="add">
          <ac:chgData name="Claudia Ayala" userId="S::ceayala@ucdavis.edu::ea4473c7-f653-41b0-b4c2-304201fa2d35" providerId="AD" clId="Web-{8351FEEF-1C13-B2B3-C6B1-D9770A13E56D}" dt="2024-04-16T23:12:25.991" v="1"/>
          <ac:spMkLst>
            <pc:docMk/>
            <pc:sldMk cId="2507553331" sldId="1162"/>
            <ac:spMk id="10" creationId="{11195564-33B9-434B-9641-764F5905A56F}"/>
          </ac:spMkLst>
        </pc:spChg>
        <pc:grpChg chg="add">
          <ac:chgData name="Claudia Ayala" userId="S::ceayala@ucdavis.edu::ea4473c7-f653-41b0-b4c2-304201fa2d35" providerId="AD" clId="Web-{8351FEEF-1C13-B2B3-C6B1-D9770A13E56D}" dt="2024-04-16T23:12:25.991" v="1"/>
          <ac:grpSpMkLst>
            <pc:docMk/>
            <pc:sldMk cId="2507553331" sldId="1162"/>
            <ac:grpSpMk id="12" creationId="{1D18C537-E336-47C4-836B-C342A230F8F3}"/>
          </ac:grpSpMkLst>
        </pc:grpChg>
        <pc:grpChg chg="add">
          <ac:chgData name="Claudia Ayala" userId="S::ceayala@ucdavis.edu::ea4473c7-f653-41b0-b4c2-304201fa2d35" providerId="AD" clId="Web-{8351FEEF-1C13-B2B3-C6B1-D9770A13E56D}" dt="2024-04-16T23:12:25.991" v="1"/>
          <ac:grpSpMkLst>
            <pc:docMk/>
            <pc:sldMk cId="2507553331" sldId="1162"/>
            <ac:grpSpMk id="18" creationId="{5A1259D8-0C3A-4069-A22F-537BBBB61A9C}"/>
          </ac:grpSpMkLst>
        </pc:grpChg>
      </pc:sldChg>
    </pc:docChg>
  </pc:docChgLst>
  <pc:docChgLst>
    <pc:chgData name="Claudia Ayala" userId="S::ceayala@ucdavis.edu::ea4473c7-f653-41b0-b4c2-304201fa2d35" providerId="AD" clId="Web-{CF5181CE-84D7-A0E9-5AF3-CC6962D30B4B}"/>
    <pc:docChg chg="modSld">
      <pc:chgData name="Claudia Ayala" userId="S::ceayala@ucdavis.edu::ea4473c7-f653-41b0-b4c2-304201fa2d35" providerId="AD" clId="Web-{CF5181CE-84D7-A0E9-5AF3-CC6962D30B4B}" dt="2023-09-20T15:24:39.897" v="12" actId="20577"/>
      <pc:docMkLst>
        <pc:docMk/>
      </pc:docMkLst>
      <pc:sldChg chg="modSp">
        <pc:chgData name="Claudia Ayala" userId="S::ceayala@ucdavis.edu::ea4473c7-f653-41b0-b4c2-304201fa2d35" providerId="AD" clId="Web-{CF5181CE-84D7-A0E9-5AF3-CC6962D30B4B}" dt="2023-09-20T15:24:39.897" v="12" actId="20577"/>
        <pc:sldMkLst>
          <pc:docMk/>
          <pc:sldMk cId="2688094182" sldId="533"/>
        </pc:sldMkLst>
        <pc:spChg chg="mod">
          <ac:chgData name="Claudia Ayala" userId="S::ceayala@ucdavis.edu::ea4473c7-f653-41b0-b4c2-304201fa2d35" providerId="AD" clId="Web-{CF5181CE-84D7-A0E9-5AF3-CC6962D30B4B}" dt="2023-09-20T15:24:39.897" v="12" actId="20577"/>
          <ac:spMkLst>
            <pc:docMk/>
            <pc:sldMk cId="2688094182" sldId="533"/>
            <ac:spMk id="12" creationId="{84B8551A-67F1-D515-59D0-70684F513828}"/>
          </ac:spMkLst>
        </pc:spChg>
      </pc:sldChg>
    </pc:docChg>
  </pc:docChgLst>
  <pc:docChgLst>
    <pc:chgData name="Claudia Ayala" userId="S::ceayala@ucdavis.edu::ea4473c7-f653-41b0-b4c2-304201fa2d35" providerId="AD" clId="Web-{45A38074-C201-43C8-73A4-143E4B9FEA12}"/>
    <pc:docChg chg="modSld">
      <pc:chgData name="Claudia Ayala" userId="S::ceayala@ucdavis.edu::ea4473c7-f653-41b0-b4c2-304201fa2d35" providerId="AD" clId="Web-{45A38074-C201-43C8-73A4-143E4B9FEA12}" dt="2023-11-15T00:34:03.092" v="2" actId="20577"/>
      <pc:docMkLst>
        <pc:docMk/>
      </pc:docMkLst>
      <pc:sldChg chg="modSp">
        <pc:chgData name="Claudia Ayala" userId="S::ceayala@ucdavis.edu::ea4473c7-f653-41b0-b4c2-304201fa2d35" providerId="AD" clId="Web-{45A38074-C201-43C8-73A4-143E4B9FEA12}" dt="2023-11-15T00:34:03.092" v="2" actId="20577"/>
        <pc:sldMkLst>
          <pc:docMk/>
          <pc:sldMk cId="1044651363" sldId="617"/>
        </pc:sldMkLst>
        <pc:spChg chg="mod">
          <ac:chgData name="Claudia Ayala" userId="S::ceayala@ucdavis.edu::ea4473c7-f653-41b0-b4c2-304201fa2d35" providerId="AD" clId="Web-{45A38074-C201-43C8-73A4-143E4B9FEA12}" dt="2023-11-15T00:34:03.092" v="2" actId="20577"/>
          <ac:spMkLst>
            <pc:docMk/>
            <pc:sldMk cId="1044651363" sldId="617"/>
            <ac:spMk id="4" creationId="{3DF86049-2D54-FBCF-74F3-DD676EE13EAF}"/>
          </ac:spMkLst>
        </pc:spChg>
      </pc:sldChg>
    </pc:docChg>
  </pc:docChgLst>
  <pc:docChgLst>
    <pc:chgData name="Claudia Ayala" userId="S::ceayala@ucdavis.edu::ea4473c7-f653-41b0-b4c2-304201fa2d35" providerId="AD" clId="Web-{667B24A8-088D-9DF7-14E4-B09C4F55CE15}"/>
    <pc:docChg chg="modSld">
      <pc:chgData name="Claudia Ayala" userId="S::ceayala@ucdavis.edu::ea4473c7-f653-41b0-b4c2-304201fa2d35" providerId="AD" clId="Web-{667B24A8-088D-9DF7-14E4-B09C4F55CE15}" dt="2023-06-21T15:55:04.536" v="379" actId="20577"/>
      <pc:docMkLst>
        <pc:docMk/>
      </pc:docMkLst>
      <pc:sldChg chg="modSp">
        <pc:chgData name="Claudia Ayala" userId="S::ceayala@ucdavis.edu::ea4473c7-f653-41b0-b4c2-304201fa2d35" providerId="AD" clId="Web-{667B24A8-088D-9DF7-14E4-B09C4F55CE15}" dt="2023-06-21T15:55:04.536" v="379" actId="20577"/>
        <pc:sldMkLst>
          <pc:docMk/>
          <pc:sldMk cId="4238803688" sldId="551"/>
        </pc:sldMkLst>
        <pc:spChg chg="mod">
          <ac:chgData name="Claudia Ayala" userId="S::ceayala@ucdavis.edu::ea4473c7-f653-41b0-b4c2-304201fa2d35" providerId="AD" clId="Web-{667B24A8-088D-9DF7-14E4-B09C4F55CE15}" dt="2023-06-21T15:55:04.536" v="379" actId="20577"/>
          <ac:spMkLst>
            <pc:docMk/>
            <pc:sldMk cId="4238803688" sldId="551"/>
            <ac:spMk id="3" creationId="{536FCA02-B5B5-039C-9409-F85B0F181D6C}"/>
          </ac:spMkLst>
        </pc:spChg>
      </pc:sldChg>
      <pc:sldChg chg="modSp">
        <pc:chgData name="Claudia Ayala" userId="S::ceayala@ucdavis.edu::ea4473c7-f653-41b0-b4c2-304201fa2d35" providerId="AD" clId="Web-{667B24A8-088D-9DF7-14E4-B09C4F55CE15}" dt="2023-06-21T15:50:06.701" v="378" actId="20577"/>
        <pc:sldMkLst>
          <pc:docMk/>
          <pc:sldMk cId="2038366355" sldId="553"/>
        </pc:sldMkLst>
        <pc:spChg chg="mod">
          <ac:chgData name="Claudia Ayala" userId="S::ceayala@ucdavis.edu::ea4473c7-f653-41b0-b4c2-304201fa2d35" providerId="AD" clId="Web-{667B24A8-088D-9DF7-14E4-B09C4F55CE15}" dt="2023-06-21T15:50:06.701" v="378" actId="20577"/>
          <ac:spMkLst>
            <pc:docMk/>
            <pc:sldMk cId="2038366355" sldId="553"/>
            <ac:spMk id="3" creationId="{536FCA02-B5B5-039C-9409-F85B0F181D6C}"/>
          </ac:spMkLst>
        </pc:spChg>
      </pc:sldChg>
    </pc:docChg>
  </pc:docChgLst>
  <pc:docChgLst>
    <pc:chgData name="Claudia Ayala" userId="S::ceayala@ucdavis.edu::ea4473c7-f653-41b0-b4c2-304201fa2d35" providerId="AD" clId="Web-{8051A55C-37B7-732A-22F2-128744ACEF08}"/>
    <pc:docChg chg="modSld">
      <pc:chgData name="Claudia Ayala" userId="S::ceayala@ucdavis.edu::ea4473c7-f653-41b0-b4c2-304201fa2d35" providerId="AD" clId="Web-{8051A55C-37B7-732A-22F2-128744ACEF08}" dt="2023-11-15T16:44:23.343" v="0" actId="20577"/>
      <pc:docMkLst>
        <pc:docMk/>
      </pc:docMkLst>
      <pc:sldChg chg="modSp">
        <pc:chgData name="Claudia Ayala" userId="S::ceayala@ucdavis.edu::ea4473c7-f653-41b0-b4c2-304201fa2d35" providerId="AD" clId="Web-{8051A55C-37B7-732A-22F2-128744ACEF08}" dt="2023-11-15T16:44:23.343" v="0" actId="20577"/>
        <pc:sldMkLst>
          <pc:docMk/>
          <pc:sldMk cId="1435889324" sldId="609"/>
        </pc:sldMkLst>
        <pc:spChg chg="mod">
          <ac:chgData name="Claudia Ayala" userId="S::ceayala@ucdavis.edu::ea4473c7-f653-41b0-b4c2-304201fa2d35" providerId="AD" clId="Web-{8051A55C-37B7-732A-22F2-128744ACEF08}" dt="2023-11-15T16:44:23.343" v="0" actId="20577"/>
          <ac:spMkLst>
            <pc:docMk/>
            <pc:sldMk cId="1435889324" sldId="609"/>
            <ac:spMk id="2" creationId="{84CC5CD4-AD4E-52C4-513A-119D57C39BF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18274111675107E-2"/>
          <c:y val="9.7560975609756101E-2"/>
          <c:w val="0.84263959390862897"/>
          <c:h val="0.8097560975609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9688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975-4934-AABC-0982A8990F20}"/>
              </c:ext>
            </c:extLst>
          </c:dPt>
          <c:dPt>
            <c:idx val="1"/>
            <c:bubble3D val="0"/>
            <c:spPr>
              <a:solidFill>
                <a:srgbClr val="DD2D32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975-4934-AABC-0982A8990F20}"/>
              </c:ext>
            </c:extLst>
          </c:dPt>
          <c:dPt>
            <c:idx val="2"/>
            <c:bubble3D val="0"/>
            <c:spPr>
              <a:solidFill>
                <a:srgbClr val="FFF58C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975-4934-AABC-0982A8990F20}"/>
              </c:ext>
            </c:extLst>
          </c:dPt>
          <c:dPt>
            <c:idx val="3"/>
            <c:bubble3D val="0"/>
            <c:spPr>
              <a:solidFill>
                <a:srgbClr val="4EE257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975-4934-AABC-0982A8990F20}"/>
              </c:ext>
            </c:extLst>
          </c:dPt>
          <c:dPt>
            <c:idx val="4"/>
            <c:bubble3D val="0"/>
            <c:spPr>
              <a:solidFill>
                <a:srgbClr val="6711FF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975-4934-AABC-0982A8990F20}"/>
              </c:ext>
            </c:extLst>
          </c:dPt>
          <c:cat>
            <c:strRef>
              <c:f>Sheet1!$B$1:$F$1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15</c:v>
                </c:pt>
                <c:pt idx="3">
                  <c:v>60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75-4934-AABC-0982A8990F2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DD2D32"/>
            </a:solidFill>
            <a:ln w="1968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63AAFE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975-4934-AABC-0982A8990F2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4975-4934-AABC-0982A8990F20}"/>
              </c:ext>
            </c:extLst>
          </c:dPt>
          <c:dPt>
            <c:idx val="2"/>
            <c:bubble3D val="0"/>
            <c:spPr>
              <a:solidFill>
                <a:srgbClr val="FFF58C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975-4934-AABC-0982A8990F20}"/>
              </c:ext>
            </c:extLst>
          </c:dPt>
          <c:dPt>
            <c:idx val="3"/>
            <c:bubble3D val="0"/>
            <c:spPr>
              <a:solidFill>
                <a:srgbClr val="4EE257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975-4934-AABC-0982A8990F20}"/>
              </c:ext>
            </c:extLst>
          </c:dPt>
          <c:dPt>
            <c:idx val="4"/>
            <c:bubble3D val="0"/>
            <c:spPr>
              <a:solidFill>
                <a:srgbClr val="6711FF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4975-4934-AABC-0982A8990F20}"/>
              </c:ext>
            </c:extLst>
          </c:dPt>
          <c:cat>
            <c:strRef>
              <c:f>Sheet1!$B$1:$F$1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3-4975-4934-AABC-0982A8990F2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58C"/>
            </a:solidFill>
            <a:ln w="1968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63AAFE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4975-4934-AABC-0982A8990F20}"/>
              </c:ext>
            </c:extLst>
          </c:dPt>
          <c:dPt>
            <c:idx val="1"/>
            <c:bubble3D val="0"/>
            <c:spPr>
              <a:solidFill>
                <a:srgbClr val="DD2D32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4975-4934-AABC-0982A8990F2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8-4975-4934-AABC-0982A8990F20}"/>
              </c:ext>
            </c:extLst>
          </c:dPt>
          <c:dPt>
            <c:idx val="3"/>
            <c:bubble3D val="0"/>
            <c:spPr>
              <a:solidFill>
                <a:srgbClr val="4EE257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975-4934-AABC-0982A8990F20}"/>
              </c:ext>
            </c:extLst>
          </c:dPt>
          <c:dPt>
            <c:idx val="4"/>
            <c:bubble3D val="0"/>
            <c:spPr>
              <a:solidFill>
                <a:srgbClr val="6711FF"/>
              </a:solidFill>
              <a:ln w="1968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975-4934-AABC-0982A8990F20}"/>
              </c:ext>
            </c:extLst>
          </c:dPt>
          <c:cat>
            <c:strRef>
              <c:f>Sheet1!$B$1:$F$1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D-4975-4934-AABC-0982A8990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937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604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2DDDF-964B-4CBE-9DC9-8595E472CB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84C58DC-334B-41FA-9793-15862A829C92}">
      <dgm:prSet phldrT="[Text]"/>
      <dgm:spPr/>
      <dgm:t>
        <a:bodyPr/>
        <a:lstStyle/>
        <a:p>
          <a:r>
            <a:rPr lang="en-US"/>
            <a:t>Normal Cognition</a:t>
          </a:r>
        </a:p>
      </dgm:t>
    </dgm:pt>
    <dgm:pt modelId="{7C3D639D-5027-4977-B6D9-B0828088EF89}" type="parTrans" cxnId="{F4462B3F-AAED-4861-B352-57FF63CE6B66}">
      <dgm:prSet/>
      <dgm:spPr/>
      <dgm:t>
        <a:bodyPr/>
        <a:lstStyle/>
        <a:p>
          <a:endParaRPr lang="en-US"/>
        </a:p>
      </dgm:t>
    </dgm:pt>
    <dgm:pt modelId="{49486E08-C675-48D8-8B4E-3EE2AFA6EFB7}" type="sibTrans" cxnId="{F4462B3F-AAED-4861-B352-57FF63CE6B66}">
      <dgm:prSet/>
      <dgm:spPr/>
      <dgm:t>
        <a:bodyPr/>
        <a:lstStyle/>
        <a:p>
          <a:endParaRPr lang="en-US"/>
        </a:p>
      </dgm:t>
    </dgm:pt>
    <dgm:pt modelId="{1ADE9327-E299-47D6-BE73-10F390D153C0}">
      <dgm:prSet phldrT="[Text]"/>
      <dgm:spPr/>
      <dgm:t>
        <a:bodyPr/>
        <a:lstStyle/>
        <a:p>
          <a:r>
            <a:rPr lang="en-US"/>
            <a:t>Mild Cognitive Impairment</a:t>
          </a:r>
        </a:p>
      </dgm:t>
    </dgm:pt>
    <dgm:pt modelId="{30594193-FB52-462D-80D6-A41870E58CAA}" type="parTrans" cxnId="{8EA87402-6200-47E0-9F56-EB24BEF43C73}">
      <dgm:prSet/>
      <dgm:spPr/>
      <dgm:t>
        <a:bodyPr/>
        <a:lstStyle/>
        <a:p>
          <a:endParaRPr lang="en-US"/>
        </a:p>
      </dgm:t>
    </dgm:pt>
    <dgm:pt modelId="{D95748E6-E9C2-4513-87E5-0115A576FD19}" type="sibTrans" cxnId="{8EA87402-6200-47E0-9F56-EB24BEF43C73}">
      <dgm:prSet/>
      <dgm:spPr/>
      <dgm:t>
        <a:bodyPr/>
        <a:lstStyle/>
        <a:p>
          <a:endParaRPr lang="en-US"/>
        </a:p>
      </dgm:t>
    </dgm:pt>
    <dgm:pt modelId="{FDF680BD-BFDE-4F53-B6BF-97BA7D7004D6}">
      <dgm:prSet phldrT="[Text]"/>
      <dgm:spPr/>
      <dgm:t>
        <a:bodyPr/>
        <a:lstStyle/>
        <a:p>
          <a:r>
            <a:rPr lang="en-US"/>
            <a:t>Dementia</a:t>
          </a:r>
        </a:p>
      </dgm:t>
    </dgm:pt>
    <dgm:pt modelId="{A77B883C-251B-4739-A933-EB624BEA094F}" type="parTrans" cxnId="{45E4C2B3-7AC7-4E0C-BDA2-CC7B1EB6A2F9}">
      <dgm:prSet/>
      <dgm:spPr/>
      <dgm:t>
        <a:bodyPr/>
        <a:lstStyle/>
        <a:p>
          <a:endParaRPr lang="en-US"/>
        </a:p>
      </dgm:t>
    </dgm:pt>
    <dgm:pt modelId="{C81A03B5-F567-40FE-9A85-987042D49FEA}" type="sibTrans" cxnId="{45E4C2B3-7AC7-4E0C-BDA2-CC7B1EB6A2F9}">
      <dgm:prSet/>
      <dgm:spPr/>
      <dgm:t>
        <a:bodyPr/>
        <a:lstStyle/>
        <a:p>
          <a:endParaRPr lang="en-US"/>
        </a:p>
      </dgm:t>
    </dgm:pt>
    <dgm:pt modelId="{ACDD5662-39FD-41FF-97B3-82D550D1604F}" type="pres">
      <dgm:prSet presAssocID="{F8C2DDDF-964B-4CBE-9DC9-8595E472CBE3}" presName="CompostProcess" presStyleCnt="0">
        <dgm:presLayoutVars>
          <dgm:dir/>
          <dgm:resizeHandles val="exact"/>
        </dgm:presLayoutVars>
      </dgm:prSet>
      <dgm:spPr/>
    </dgm:pt>
    <dgm:pt modelId="{8822A245-C7B9-429A-8897-D2066800CC24}" type="pres">
      <dgm:prSet presAssocID="{F8C2DDDF-964B-4CBE-9DC9-8595E472CBE3}" presName="arrow" presStyleLbl="bgShp" presStyleIdx="0" presStyleCnt="1"/>
      <dgm:spPr/>
    </dgm:pt>
    <dgm:pt modelId="{F15729F8-6BE0-4B63-89E7-DEEEB8C5206F}" type="pres">
      <dgm:prSet presAssocID="{F8C2DDDF-964B-4CBE-9DC9-8595E472CBE3}" presName="linearProcess" presStyleCnt="0"/>
      <dgm:spPr/>
    </dgm:pt>
    <dgm:pt modelId="{B2DA4B3F-698B-4DD5-9CBE-07DBF14C28AE}" type="pres">
      <dgm:prSet presAssocID="{184C58DC-334B-41FA-9793-15862A829C92}" presName="textNode" presStyleLbl="node1" presStyleIdx="0" presStyleCnt="3">
        <dgm:presLayoutVars>
          <dgm:bulletEnabled val="1"/>
        </dgm:presLayoutVars>
      </dgm:prSet>
      <dgm:spPr/>
    </dgm:pt>
    <dgm:pt modelId="{F3CC6598-AF9D-4DF1-984A-FD76539E2D7A}" type="pres">
      <dgm:prSet presAssocID="{49486E08-C675-48D8-8B4E-3EE2AFA6EFB7}" presName="sibTrans" presStyleCnt="0"/>
      <dgm:spPr/>
    </dgm:pt>
    <dgm:pt modelId="{4FBF8EF0-6146-4D66-9EE0-FF7ABDE208AD}" type="pres">
      <dgm:prSet presAssocID="{1ADE9327-E299-47D6-BE73-10F390D153C0}" presName="textNode" presStyleLbl="node1" presStyleIdx="1" presStyleCnt="3">
        <dgm:presLayoutVars>
          <dgm:bulletEnabled val="1"/>
        </dgm:presLayoutVars>
      </dgm:prSet>
      <dgm:spPr/>
    </dgm:pt>
    <dgm:pt modelId="{DCF8DF7C-05B9-4CE3-BA7D-88EBD37CF2EE}" type="pres">
      <dgm:prSet presAssocID="{D95748E6-E9C2-4513-87E5-0115A576FD19}" presName="sibTrans" presStyleCnt="0"/>
      <dgm:spPr/>
    </dgm:pt>
    <dgm:pt modelId="{85F012D8-AB68-47BB-9B4B-FFC2DA1C4C7D}" type="pres">
      <dgm:prSet presAssocID="{FDF680BD-BFDE-4F53-B6BF-97BA7D7004D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EA87402-6200-47E0-9F56-EB24BEF43C73}" srcId="{F8C2DDDF-964B-4CBE-9DC9-8595E472CBE3}" destId="{1ADE9327-E299-47D6-BE73-10F390D153C0}" srcOrd="1" destOrd="0" parTransId="{30594193-FB52-462D-80D6-A41870E58CAA}" sibTransId="{D95748E6-E9C2-4513-87E5-0115A576FD19}"/>
    <dgm:cxn modelId="{3E9F5810-1A10-4F61-A54D-BDBEF63AE810}" type="presOf" srcId="{1ADE9327-E299-47D6-BE73-10F390D153C0}" destId="{4FBF8EF0-6146-4D66-9EE0-FF7ABDE208AD}" srcOrd="0" destOrd="0" presId="urn:microsoft.com/office/officeart/2005/8/layout/hProcess9"/>
    <dgm:cxn modelId="{F4462B3F-AAED-4861-B352-57FF63CE6B66}" srcId="{F8C2DDDF-964B-4CBE-9DC9-8595E472CBE3}" destId="{184C58DC-334B-41FA-9793-15862A829C92}" srcOrd="0" destOrd="0" parTransId="{7C3D639D-5027-4977-B6D9-B0828088EF89}" sibTransId="{49486E08-C675-48D8-8B4E-3EE2AFA6EFB7}"/>
    <dgm:cxn modelId="{45E4C2B3-7AC7-4E0C-BDA2-CC7B1EB6A2F9}" srcId="{F8C2DDDF-964B-4CBE-9DC9-8595E472CBE3}" destId="{FDF680BD-BFDE-4F53-B6BF-97BA7D7004D6}" srcOrd="2" destOrd="0" parTransId="{A77B883C-251B-4739-A933-EB624BEA094F}" sibTransId="{C81A03B5-F567-40FE-9A85-987042D49FEA}"/>
    <dgm:cxn modelId="{31B2AAC9-DE90-4A7E-A7D6-559FBD871414}" type="presOf" srcId="{F8C2DDDF-964B-4CBE-9DC9-8595E472CBE3}" destId="{ACDD5662-39FD-41FF-97B3-82D550D1604F}" srcOrd="0" destOrd="0" presId="urn:microsoft.com/office/officeart/2005/8/layout/hProcess9"/>
    <dgm:cxn modelId="{42E9AECF-7930-413D-AE7D-A13D33B595B6}" type="presOf" srcId="{184C58DC-334B-41FA-9793-15862A829C92}" destId="{B2DA4B3F-698B-4DD5-9CBE-07DBF14C28AE}" srcOrd="0" destOrd="0" presId="urn:microsoft.com/office/officeart/2005/8/layout/hProcess9"/>
    <dgm:cxn modelId="{2B7A3CEE-29FA-4E74-B154-D7B0E1451267}" type="presOf" srcId="{FDF680BD-BFDE-4F53-B6BF-97BA7D7004D6}" destId="{85F012D8-AB68-47BB-9B4B-FFC2DA1C4C7D}" srcOrd="0" destOrd="0" presId="urn:microsoft.com/office/officeart/2005/8/layout/hProcess9"/>
    <dgm:cxn modelId="{042AFF0F-4BDF-4F36-809F-C0388F098DC1}" type="presParOf" srcId="{ACDD5662-39FD-41FF-97B3-82D550D1604F}" destId="{8822A245-C7B9-429A-8897-D2066800CC24}" srcOrd="0" destOrd="0" presId="urn:microsoft.com/office/officeart/2005/8/layout/hProcess9"/>
    <dgm:cxn modelId="{EA580DD3-3EB6-49DE-9235-35B59BDB025C}" type="presParOf" srcId="{ACDD5662-39FD-41FF-97B3-82D550D1604F}" destId="{F15729F8-6BE0-4B63-89E7-DEEEB8C5206F}" srcOrd="1" destOrd="0" presId="urn:microsoft.com/office/officeart/2005/8/layout/hProcess9"/>
    <dgm:cxn modelId="{14B76DF2-C28F-4690-B05E-7CAC4A1DD215}" type="presParOf" srcId="{F15729F8-6BE0-4B63-89E7-DEEEB8C5206F}" destId="{B2DA4B3F-698B-4DD5-9CBE-07DBF14C28AE}" srcOrd="0" destOrd="0" presId="urn:microsoft.com/office/officeart/2005/8/layout/hProcess9"/>
    <dgm:cxn modelId="{5178EF02-6D2F-47B9-BD2B-E6023C4BA7DC}" type="presParOf" srcId="{F15729F8-6BE0-4B63-89E7-DEEEB8C5206F}" destId="{F3CC6598-AF9D-4DF1-984A-FD76539E2D7A}" srcOrd="1" destOrd="0" presId="urn:microsoft.com/office/officeart/2005/8/layout/hProcess9"/>
    <dgm:cxn modelId="{EFE053E0-46F0-4BE2-AE68-8FAE2C383DEA}" type="presParOf" srcId="{F15729F8-6BE0-4B63-89E7-DEEEB8C5206F}" destId="{4FBF8EF0-6146-4D66-9EE0-FF7ABDE208AD}" srcOrd="2" destOrd="0" presId="urn:microsoft.com/office/officeart/2005/8/layout/hProcess9"/>
    <dgm:cxn modelId="{6E584579-4D16-4F69-BEFC-77ABEFAB6CE2}" type="presParOf" srcId="{F15729F8-6BE0-4B63-89E7-DEEEB8C5206F}" destId="{DCF8DF7C-05B9-4CE3-BA7D-88EBD37CF2EE}" srcOrd="3" destOrd="0" presId="urn:microsoft.com/office/officeart/2005/8/layout/hProcess9"/>
    <dgm:cxn modelId="{ABE81E00-FA3F-4712-AB37-BAD3ABB70857}" type="presParOf" srcId="{F15729F8-6BE0-4B63-89E7-DEEEB8C5206F}" destId="{85F012D8-AB68-47BB-9B4B-FFC2DA1C4C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2A245-C7B9-429A-8897-D2066800CC2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A4B3F-698B-4DD5-9CBE-07DBF14C28AE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Normal Cognition</a:t>
          </a:r>
        </a:p>
      </dsp:txBody>
      <dsp:txXfrm>
        <a:off x="85903" y="1298554"/>
        <a:ext cx="1803440" cy="1466890"/>
      </dsp:txXfrm>
    </dsp:sp>
    <dsp:sp modelId="{4FBF8EF0-6146-4D66-9EE0-FF7ABDE208AD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Mild Cognitive Impairment</a:t>
          </a:r>
        </a:p>
      </dsp:txBody>
      <dsp:txXfrm>
        <a:off x="2146280" y="1298554"/>
        <a:ext cx="1803440" cy="1466890"/>
      </dsp:txXfrm>
    </dsp:sp>
    <dsp:sp modelId="{85F012D8-AB68-47BB-9B4B-FFC2DA1C4C7D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Dementia</a:t>
          </a:r>
        </a:p>
      </dsp:txBody>
      <dsp:txXfrm>
        <a:off x="4206656" y="1298554"/>
        <a:ext cx="180344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6T20:09:52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FE15-AC2F-42F2-99D5-398A20951A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1621-441D-410F-97F0-2CD8AA50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Supports and coaches outreach staff at member sites</a:t>
            </a:r>
          </a:p>
          <a:p>
            <a:pPr lvl="1"/>
            <a:r>
              <a:rPr lang="en-US"/>
              <a:t>Provides culturally competent community-based participatory research (CBPR) principles   </a:t>
            </a:r>
          </a:p>
          <a:p>
            <a:pPr lvl="1"/>
            <a:r>
              <a:rPr lang="en-US" b="1"/>
              <a:t>RRC will </a:t>
            </a:r>
            <a:r>
              <a:rPr lang="en-US"/>
              <a:t>help sites to </a:t>
            </a:r>
            <a:r>
              <a:rPr lang="en-US" b="1"/>
              <a:t>recruit and engage </a:t>
            </a:r>
            <a:r>
              <a:rPr lang="en-US"/>
              <a:t>participants </a:t>
            </a:r>
          </a:p>
          <a:p>
            <a:pPr lvl="1"/>
            <a:r>
              <a:rPr lang="en-US" b="1"/>
              <a:t>RRC will </a:t>
            </a:r>
            <a:r>
              <a:rPr lang="en-US"/>
              <a:t>help sites to </a:t>
            </a:r>
            <a:r>
              <a:rPr lang="en-US" b="1"/>
              <a:t>retain</a:t>
            </a:r>
            <a:r>
              <a:rPr lang="en-US"/>
              <a:t> most of these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6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1798-166F-4B3C-BDDB-046CF8C473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Aging is complex </a:t>
            </a:r>
          </a:p>
          <a:p>
            <a:r>
              <a:rPr lang="en-US"/>
              <a:t>Must be aware of what changes in memory are associated with </a:t>
            </a:r>
            <a:r>
              <a:rPr lang="en-US" b="1"/>
              <a:t>normal aging</a:t>
            </a:r>
          </a:p>
          <a:p>
            <a:r>
              <a:rPr lang="en-US" b="1"/>
              <a:t>Normal Aging </a:t>
            </a:r>
            <a:r>
              <a:rPr lang="en-US"/>
              <a:t>= slight and progressive decrease in intellectual abilities and memory performance </a:t>
            </a:r>
          </a:p>
          <a:p>
            <a:r>
              <a:rPr lang="en-US" b="1"/>
              <a:t>Abnormal Aging </a:t>
            </a:r>
            <a:r>
              <a:rPr lang="en-US"/>
              <a:t>= Dementia, </a:t>
            </a:r>
          </a:p>
          <a:p>
            <a:pPr lvl="1"/>
            <a:r>
              <a:rPr lang="en-US"/>
              <a:t>an increased rate of decline in intellectual abilities and memory performance</a:t>
            </a:r>
          </a:p>
          <a:p>
            <a:pPr lvl="1"/>
            <a:r>
              <a:rPr lang="en-US"/>
              <a:t>Deterioration in memory and thinking that goes beyond the changes expected to occur with the normal aging process.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C2991-DEFE-4C5C-A999-2FE84286CF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/>
          <a:lstStyle/>
          <a:p>
            <a:pPr marL="224325" indent="-224325"/>
            <a:endParaRPr lang="en-US">
              <a:cs typeface="Times New Roman" pitchFamily="18" charset="0"/>
            </a:endParaRPr>
          </a:p>
          <a:p>
            <a:pPr marL="224325" indent="-224325"/>
            <a:endParaRPr lang="en-US">
              <a:cs typeface="Times New Roman" pitchFamily="18" charset="0"/>
            </a:endParaRPr>
          </a:p>
          <a:p>
            <a:pPr marL="224325" indent="-224325"/>
            <a:r>
              <a:rPr lang="en-US"/>
              <a:t>Individuals who care for people with Alzheimer’s disease are often told to ‘take care of yourself’ yet receive little direction regarding how to do this. </a:t>
            </a:r>
          </a:p>
          <a:p>
            <a:pPr marL="224325" indent="-224325"/>
            <a:endParaRPr lang="en-US"/>
          </a:p>
          <a:p>
            <a:pPr marL="224325" indent="-224325"/>
            <a:r>
              <a:rPr lang="en-US"/>
              <a:t>Spouses of people with Alzheimer’s disease are especially at risk because chronic health conditions like heart disease, depression, smoking, and physical disabilities are made worse by the caregiving burden. </a:t>
            </a:r>
          </a:p>
          <a:p>
            <a:pPr marL="224325" indent="-224325"/>
            <a:r>
              <a:rPr lang="en-US">
                <a:cs typeface="Times New Roman" pitchFamily="18" charset="0"/>
              </a:rPr>
              <a:t>EXCESS MORBIDITY!  CG Stress</a:t>
            </a:r>
            <a:r>
              <a:rPr lang="en-US" baseline="0">
                <a:cs typeface="Times New Roman" pitchFamily="18" charset="0"/>
              </a:rPr>
              <a:t> = Sig Risk for DEATH</a:t>
            </a:r>
            <a:endParaRPr lang="en-US">
              <a:cs typeface="Times New Roman" pitchFamily="18" charset="0"/>
            </a:endParaRPr>
          </a:p>
          <a:p>
            <a:pPr marL="224325" indent="-224325"/>
            <a:endParaRPr lang="en-US">
              <a:cs typeface="Times New Roman" pitchFamily="18" charset="0"/>
            </a:endParaRPr>
          </a:p>
          <a:p>
            <a:pPr marL="224325" indent="-224325"/>
            <a:r>
              <a:rPr lang="en-US">
                <a:cs typeface="Times New Roman" pitchFamily="18" charset="0"/>
              </a:rPr>
              <a:t>How do we gives caregiver tools to take care of themselves? </a:t>
            </a:r>
          </a:p>
          <a:p>
            <a:pPr marL="224325" indent="-224325"/>
            <a:r>
              <a:rPr lang="en-US">
                <a:cs typeface="Times New Roman" pitchFamily="18" charset="0"/>
              </a:rPr>
              <a:t>	1) We know that understanding dementia behavior </a:t>
            </a:r>
            <a:r>
              <a:rPr lang="en-US">
                <a:cs typeface="Times New Roman" pitchFamily="18" charset="0"/>
                <a:sym typeface="Wingdings" pitchFamily="2" charset="2"/>
              </a:rPr>
              <a:t> </a:t>
            </a:r>
            <a:r>
              <a:rPr lang="en-US">
                <a:cs typeface="Times New Roman" pitchFamily="18" charset="0"/>
              </a:rPr>
              <a:t>Un-Complicates grief process that goes along with caregiver burden</a:t>
            </a:r>
          </a:p>
          <a:p>
            <a:pPr marL="224325" indent="-224325"/>
            <a:r>
              <a:rPr lang="en-US">
                <a:cs typeface="Times New Roman" pitchFamily="18" charset="0"/>
              </a:rPr>
              <a:t>	2) BUT What are other self-care tools needed for the AD caregiver? </a:t>
            </a:r>
          </a:p>
          <a:p>
            <a:pPr marL="224325" indent="-224325"/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5550" y="3937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6DF85-02C3-414D-B104-8F45C7DF3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96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770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Averaged</a:t>
            </a:r>
            <a:r>
              <a:rPr lang="en-US" baseline="0"/>
              <a:t> survival curves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03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D9566-D16F-472F-AE67-A941FB6F2F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>
                <a:solidFill>
                  <a:srgbClr val="FFFFFF"/>
                </a:solidFill>
                <a:latin typeface="Arial" charset="0"/>
              </a:rPr>
              <a:t>Idiographic – single person’s hypothetical model of an survival </a:t>
            </a:r>
          </a:p>
          <a:p>
            <a:endParaRPr lang="en-US" sz="1200">
              <a:solidFill>
                <a:srgbClr val="FFFFFF"/>
              </a:solidFill>
              <a:latin typeface="Arial" charset="0"/>
            </a:endParaRPr>
          </a:p>
          <a:p>
            <a:r>
              <a:rPr lang="en-US" sz="1200">
                <a:solidFill>
                  <a:srgbClr val="FFFFFF"/>
                </a:solidFill>
                <a:latin typeface="Arial" charset="0"/>
              </a:rPr>
              <a:t>Cholinesterase</a:t>
            </a:r>
            <a:r>
              <a:rPr lang="en-US" sz="1200" baseline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inhibitors increase the neurotransmitter Acetylcholine in synaptic</a:t>
            </a:r>
            <a:r>
              <a:rPr lang="en-US" sz="1200" baseline="0">
                <a:solidFill>
                  <a:srgbClr val="FFFFFF"/>
                </a:solidFill>
                <a:latin typeface="Arial" charset="0"/>
              </a:rPr>
              <a:t> cleft. </a:t>
            </a:r>
            <a:endParaRPr lang="en-US" sz="1200">
              <a:solidFill>
                <a:srgbClr val="FFFFFF"/>
              </a:solidFill>
              <a:latin typeface="Arial" charset="0"/>
            </a:endParaRPr>
          </a:p>
          <a:p>
            <a:r>
              <a:rPr lang="en-US" sz="1200">
                <a:solidFill>
                  <a:srgbClr val="FFFFFF"/>
                </a:solidFill>
                <a:latin typeface="Arial" charset="0"/>
              </a:rPr>
              <a:t>Namenda / </a:t>
            </a:r>
            <a:r>
              <a:rPr lang="en-US" sz="1200" err="1">
                <a:solidFill>
                  <a:srgbClr val="FFFFFF"/>
                </a:solidFill>
                <a:latin typeface="Arial" charset="0"/>
              </a:rPr>
              <a:t>memantine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is believed to block preferentially </a:t>
            </a:r>
            <a:r>
              <a:rPr lang="en-US" sz="1200" b="1">
                <a:solidFill>
                  <a:srgbClr val="FFFFFF"/>
                </a:solidFill>
                <a:latin typeface="Arial" charset="0"/>
              </a:rPr>
              <a:t>excessive </a:t>
            </a:r>
            <a:r>
              <a:rPr lang="en-US" sz="1200" err="1">
                <a:solidFill>
                  <a:srgbClr val="FFFFFF"/>
                </a:solidFill>
                <a:latin typeface="Arial" charset="0"/>
              </a:rPr>
              <a:t>extrasynaptic</a:t>
            </a:r>
            <a:r>
              <a:rPr lang="en-US" sz="1200">
                <a:solidFill>
                  <a:srgbClr val="FFFFFF"/>
                </a:solidFill>
                <a:latin typeface="Arial" charset="0"/>
              </a:rPr>
              <a:t> activity of the N-methyl-D-aspartate (NMDA) subtype of glutamate receptors (NMDAR), </a:t>
            </a:r>
          </a:p>
          <a:p>
            <a:r>
              <a:rPr lang="en-US" sz="1200">
                <a:solidFill>
                  <a:srgbClr val="FFFFFF"/>
                </a:solidFill>
                <a:latin typeface="Arial" charset="0"/>
              </a:rPr>
              <a:t>while largely sparing normal synaptic NMDAR activity. Targets abnormal NMDA hyper sensitivity.</a:t>
            </a:r>
            <a:r>
              <a:rPr lang="en-US" sz="1200" baseline="0">
                <a:solidFill>
                  <a:srgbClr val="FFFFFF"/>
                </a:solidFill>
                <a:latin typeface="Arial" charset="0"/>
              </a:rPr>
              <a:t> </a:t>
            </a:r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63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83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Precautionary</a:t>
            </a:r>
            <a:r>
              <a:rPr lang="en-US" baseline="0"/>
              <a:t> 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65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people do not have a straight road to dementia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60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4811C-C611-4056-970B-942FF2C04B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08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434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Stage theories give docs &amp; pts a false sense of deterministic decline</a:t>
            </a:r>
          </a:p>
          <a:p>
            <a:endParaRPr lang="en-US"/>
          </a:p>
          <a:p>
            <a:r>
              <a:rPr lang="en-US"/>
              <a:t>Profile of decline over time is stereotypical</a:t>
            </a:r>
            <a:r>
              <a:rPr lang="en-US" baseline="0"/>
              <a:t> </a:t>
            </a:r>
            <a:r>
              <a:rPr lang="en-US"/>
              <a:t>But the RATE at which one declines can be affected</a:t>
            </a:r>
          </a:p>
          <a:p>
            <a:endParaRPr lang="en-US"/>
          </a:p>
          <a:p>
            <a:r>
              <a:rPr lang="en-US" baseline="0"/>
              <a:t>Stage theory is a diagnostic convenience that can be used either…  </a:t>
            </a:r>
          </a:p>
          <a:p>
            <a:r>
              <a:rPr lang="en-US" baseline="0"/>
              <a:t>	Fatalistically   = Decline will occur</a:t>
            </a:r>
          </a:p>
          <a:p>
            <a:r>
              <a:rPr lang="en-US" baseline="0"/>
              <a:t>	Optimistically = Rate of decline can be changed for the better </a:t>
            </a:r>
          </a:p>
          <a:p>
            <a:r>
              <a:rPr lang="en-US" baseline="0"/>
              <a:t>	Gradual decline is HIGHLY PREFERRED = Compression of morbidity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1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64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6FE52-581D-4611-A601-08E1189D55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433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65066-D096-4B65-AEA0-716A308790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73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98BD8-7076-4B11-8D32-2883E1E15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65066-D096-4B65-AEA0-716A308790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8965E-E53B-4FE8-A665-8BB6EC0FC3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76320-C38F-4D83-A795-80CD03F29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39DBD-08AE-403E-A7B3-568D637AEF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1798-166F-4B3C-BDDB-046CF8C473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1798-166F-4B3C-BDDB-046CF8C473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1798-166F-4B3C-BDDB-046CF8C473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41BE-D9AC-4884-8B6C-4F1AFD683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EB575-6101-4F3E-B323-3299604CC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0874-33B1-4BE8-B24B-7C4209BF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C2BC-21C6-4CD2-AF79-5DBD7977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6354E-0612-40A7-9AE2-AA26AFC1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863D-169A-4FAE-802E-2D955AA4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11298-A7F7-494C-8413-EF1894018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B9873-6C9A-424E-BB99-8898F390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30C3C-D331-43CC-90E0-F738BA19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854C-023C-4102-BA69-54524F49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4A078-9E24-4EC6-8A04-9EBBDA2B5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8F1AF-755B-4777-A6BD-82482334D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ABDAF-6E68-4E15-8B5D-804030DC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AD8A-745E-4599-8333-218D38A0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3CE02-F471-4F4D-B344-01E0FB9A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88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FD7B-9A92-4A72-9D17-CED1650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286F-07D5-4D1E-A97D-260650473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0636A-B981-4212-A690-BEAC0CCB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27609-46E6-4B77-8CD8-8B081FF3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26C0-8B13-4520-AB84-F1768050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2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56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5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4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85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F433-CA9D-4437-A2C1-F541F577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70C1B-2606-4A94-836E-0886BC9E5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A6B89-C797-4DB2-A08F-125509D4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19D4B-55F5-44E0-A75C-FE81CBF1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CA405-6147-4706-95D3-253B8243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8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58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3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3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2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75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4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9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4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29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9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350E-D35C-44B1-9E00-E0EDFA29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B76E-932B-49D8-9061-F86F361A3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6ED7-D2F7-4D64-8277-FFA2B99E8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4B8D-4621-415C-99AB-F43D8F0F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64AAA-9CC4-455A-96E0-EF783513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C377D-58D6-4A18-A1D1-F55EE8A4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5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08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68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7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09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93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21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88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08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45E9-D7B8-40CC-B12E-964806F6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251C-7468-4C1A-A128-8C95715C7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D0DA3-5594-40C8-9567-4B385F091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3957C-1AC0-48D0-BE3C-5E73B6B26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AC00A-174A-4471-A87F-82F084B0F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4813B-79A3-49C0-8D8C-71D15A6B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8A63D-03BD-40D9-8756-F2101FA0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1DFEE-7377-47F1-8FE8-F7D3F132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8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2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29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47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16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36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44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57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8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0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DE16-2629-4E99-8BA8-1D4D333B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341D7-2CEE-4A58-9DDE-2B8BBE4F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9A880-9B8A-472B-9A6C-FBFA4893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EEF66-B956-439C-A8E5-5ACBA349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50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2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6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17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861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57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2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9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  <p:custDataLst>
              <p:tags r:id="rId3"/>
            </p:custDataLst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40B4-5D2A-4CA3-B71C-A88E35FE2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798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1643" y="438913"/>
            <a:ext cx="10786535" cy="76944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1833" y="1563752"/>
            <a:ext cx="11100731" cy="4599981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2215" y="6470128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3587339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354E-0B35-420F-1EA3-5F15C680D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8171E-7DFA-1014-185F-D02E2223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CB14-1FB3-59AD-E3B2-07D1AD24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9929F-F558-9D97-51A5-67AA9AA1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30C44-9052-54C3-84F0-523F4867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0D7F8-AE85-4298-B66E-576F85CE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C4695-BAB7-4D47-942D-AFCB8865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41B1E-57CB-47D2-8ECB-7B18443D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0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CD5B-7B52-D917-2EA9-94C73D9F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E67F-E976-41F5-D628-53F89BAB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3912-8DF1-6516-1F6A-E733541E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E3657-6595-5D56-8356-0FDDD38C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01777-A4E6-0ECA-8651-6D5DD314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4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AEE9-E7D4-D3C8-1615-DE919229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49C87-F024-053F-26CD-D3E4AF0C0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A42A9-8209-DAF0-4BEF-6E252F41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9FC4-530C-46F0-1669-91B8C959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1C12-301D-B003-2AD0-910C7E27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5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4CBB-DC10-DFFB-07FD-0AED7CB9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7FA7-5EE2-9374-5CA4-9D885D957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58B60-5ABF-9361-4E60-05DC5392F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BC89D-5E11-0B76-A878-819A4670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876F0-A82B-F024-303E-0523DA38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5A251-D1CE-4E6A-A7F6-7AC76672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7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234C-07B6-CEDB-6898-FE9B8747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85C06-5FE7-4D43-4EAF-87E33C9C8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B42C0-EE8C-2729-E3A2-775E2C9E2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C799F-65DE-8356-1591-4B7AA7D84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0328A-7044-7AAE-E924-FBA8B5E8C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6B3A-F30D-673B-FA4C-8954B6CC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5C514-3EC5-0568-91DF-90EFD453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9CB72-E07A-0DB6-27AF-484F53A9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37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6C87-E7DA-A771-CF93-F3FFF8B4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3D70C-73BE-82A3-D23B-8ED69835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AECEF-6453-8BB7-3521-3CC425C7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4F648-FE0F-C761-B674-C7F82E5A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2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94600-6C2F-BF84-9D13-F9F59A7A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B1E85-96C3-08B9-A2CE-AA0706A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4B0E2-2CBE-FB34-98B8-FA14C326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83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D1A8-DED7-F945-8A10-395E23C5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465A0-2B00-E085-1372-A63752B4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6DF9F-8E44-C2CF-0A1D-D5A9CCD35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28A90-2DE7-6D16-9FA0-F0DC2833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68A87-430A-1370-CBA7-2595A744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F02A-EE3F-EC1D-67E5-CFC5CE1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47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CBF0-6D81-89DE-553D-330CCC88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66E8-6EFF-4B66-0066-406BBDBC4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6EC1D-FCEB-DBFE-A042-E6AF44693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24DD7-2054-2F0A-A94F-C8A097DB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E8615-FFFB-5D1B-68FF-E30BD564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ACE6-E560-1E93-DCC6-AA1A137F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9B86-0555-787C-3EC2-9DAD60E3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BD160-84A6-5D29-D66F-7F9F9332C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A6CF7-6F74-43F4-75FF-5D1AB537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59E68-9F58-C9B9-6845-14986113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54AE-111B-324A-F98A-4417E43F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53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25156-F9BF-9EDF-D10F-8E29D8635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91D00-CB1D-FD50-3C92-4BD03A9AD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B586-BED2-B781-9385-062C3B4F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1AC5-977A-21D6-1CD1-FAEA11E8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245B-A4D2-8382-482F-4024AEFC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0AC0-7F1E-4AEE-9FAB-96C56A3F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2A30-072E-43E2-ADE8-B2D461F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68AC2-17E3-489D-BDEA-432A24433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CC23-73C2-40F5-AF94-A5FF80E2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8B50-35ED-4936-8ADB-FD89CA6C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5D6D8-BB89-4B6A-A755-694D3DD3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3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BE13-2C2E-41B4-AE1A-E5C01DD6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C281A-FC79-41C3-8DA7-C4087469A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0D039-3A3A-4858-9613-50946951B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2FC97-5D9E-4357-B9B2-DEC45318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67C0B-557B-47B3-BBA7-FFDC0605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E4804-7AE8-44CD-BF8B-64F89002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75138-6957-4F4E-A74F-96ABE6F4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5DD32-3329-480F-A3F1-734EDD75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D7B9-FEDA-4939-8814-A870A8504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E8B3-77D1-422C-B31D-28DD65A508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E1483-081C-4B77-9520-AD661265E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8068E-B038-4928-8877-8E754BE5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890E-3620-40EC-9EB3-6E2F39AF8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CB44-6594-46AE-9108-D5E97C6BEA6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FB38-44DB-4849-BF55-4838CDCB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F9AD-D313-4132-88B8-05AEA7DE3F09}" type="datetimeFigureOut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9/18/2024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FB79-0D83-40E0-9E00-03A3C19716CD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1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2217A-63E2-4E52-937B-2FB497CD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36B19-8A40-75D6-7928-3B9E7E38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3D9D9-4B48-8DA6-6010-5246364E0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912C8-1D6B-4ECA-9F93-BB2B871832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81D99-A071-8F94-6738-B69F87F4B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DBC3-09C0-F4D5-99AF-8A9D1509B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4AAB1-9526-4A8F-BFCF-C14DD0B8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source=images&amp;cd=&amp;cad=rja&amp;uact=8&amp;ved=0ahUKEwiqkN-xiNXWAhVBImMKHRjPBqcQjRwIBw&amp;url=http://www.presentermedia.com/index.php?target%3Dcloseup%26maincat%3Dclipart%26id%3D13816&amp;psig=AOvVaw0ecxgyCGw_zxE--t33fNcl&amp;ust=1507141105805709" TargetMode="External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chart" Target="../charts/chart1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ecrivello@ucdavis.edu" TargetMode="External"/><Relationship Id="rId3" Type="http://schemas.openxmlformats.org/officeDocument/2006/relationships/hyperlink" Target="mailto:gfloresmarin@ucdavis.edu" TargetMode="External"/><Relationship Id="rId7" Type="http://schemas.openxmlformats.org/officeDocument/2006/relationships/hyperlink" Target="mailto:thclardy@ucdavis.edu" TargetMode="External"/><Relationship Id="rId2" Type="http://schemas.openxmlformats.org/officeDocument/2006/relationships/hyperlink" Target="mailto:ceayala@ucdavis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kj@ucdavis.edu" TargetMode="External"/><Relationship Id="rId11" Type="http://schemas.openxmlformats.org/officeDocument/2006/relationships/hyperlink" Target="mailto:apfan@ucdavis.edu" TargetMode="External"/><Relationship Id="rId5" Type="http://schemas.openxmlformats.org/officeDocument/2006/relationships/hyperlink" Target="mailto:cdecarli@ucdavis.edu" TargetMode="External"/><Relationship Id="rId10" Type="http://schemas.openxmlformats.org/officeDocument/2006/relationships/hyperlink" Target="mailto:klwallace@ucdavis.edu" TargetMode="External"/><Relationship Id="rId4" Type="http://schemas.openxmlformats.org/officeDocument/2006/relationships/hyperlink" Target="mailto:ggiambruno@ucdavis.edu" TargetMode="External"/><Relationship Id="rId9" Type="http://schemas.openxmlformats.org/officeDocument/2006/relationships/hyperlink" Target="mailto:rkasato@ucdavis.edu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dkj@ucdavis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ggiambruno@ucdavis.edu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iversevcidsciencemeetingseries@groups.ucdavis.edu" TargetMode="Externa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AFBA6-9E7A-4591-BCAE-9B1666F6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374" y="4883875"/>
            <a:ext cx="10592174" cy="14988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kern="1200">
                <a:solidFill>
                  <a:schemeClr val="tx2"/>
                </a:solidFill>
              </a:rPr>
              <a:t>Study Coordinator Mtg. </a:t>
            </a:r>
            <a:br>
              <a:rPr lang="en-US" sz="3200" b="1">
                <a:solidFill>
                  <a:schemeClr val="tx2"/>
                </a:solidFill>
              </a:rPr>
            </a:br>
            <a:br>
              <a:rPr lang="en-US" sz="3200" b="1" kern="1200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09.18</a:t>
            </a:r>
            <a:r>
              <a:rPr lang="en-US" sz="3200" b="1" kern="1200">
                <a:solidFill>
                  <a:schemeClr val="tx2"/>
                </a:solidFill>
              </a:rPr>
              <a:t>.24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9ED90DF-A486-4BA9-8F65-C9EC68630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b="8363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3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</a:rPr>
              <a:t>The Many Causes of Dementia</a:t>
            </a:r>
            <a:endParaRPr lang="en-US"/>
          </a:p>
        </p:txBody>
      </p:sp>
      <p:pic>
        <p:nvPicPr>
          <p:cNvPr id="4" name="Picture 2" descr="Image result for brain image for background of powerpoin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9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19981"/>
            <a:ext cx="7772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kern="0">
                <a:solidFill>
                  <a:srgbClr val="FF0000"/>
                </a:solidFill>
                <a:latin typeface="Calibri"/>
              </a:rPr>
              <a:t>Alzheimer’s disease (60% to 80% of dementia cases) </a:t>
            </a:r>
          </a:p>
          <a:p>
            <a:pPr lvl="1"/>
            <a:r>
              <a:rPr lang="en-US" kern="0">
                <a:solidFill>
                  <a:prstClr val="black"/>
                </a:solidFill>
                <a:latin typeface="Calibri"/>
              </a:rPr>
              <a:t>Vascular disease</a:t>
            </a:r>
          </a:p>
          <a:p>
            <a:pPr lvl="1"/>
            <a:r>
              <a:rPr lang="en-US" kern="0">
                <a:solidFill>
                  <a:prstClr val="black"/>
                </a:solidFill>
                <a:latin typeface="Calibri"/>
              </a:rPr>
              <a:t>Lewy body disease</a:t>
            </a:r>
          </a:p>
          <a:p>
            <a:pPr lvl="1"/>
            <a:r>
              <a:rPr lang="en-US" kern="0">
                <a:solidFill>
                  <a:prstClr val="black"/>
                </a:solidFill>
                <a:latin typeface="Calibri"/>
              </a:rPr>
              <a:t>Frontotemporal degeneration</a:t>
            </a:r>
          </a:p>
          <a:p>
            <a:pPr lvl="1"/>
            <a:r>
              <a:rPr lang="en-US" kern="0">
                <a:solidFill>
                  <a:prstClr val="black"/>
                </a:solidFill>
                <a:latin typeface="Calibri"/>
              </a:rPr>
              <a:t>Progressive </a:t>
            </a:r>
            <a:r>
              <a:rPr lang="en-US" kern="0" err="1">
                <a:solidFill>
                  <a:prstClr val="black"/>
                </a:solidFill>
                <a:latin typeface="Calibri"/>
              </a:rPr>
              <a:t>supranuclear</a:t>
            </a:r>
            <a:r>
              <a:rPr lang="en-US" kern="0">
                <a:solidFill>
                  <a:prstClr val="black"/>
                </a:solidFill>
                <a:latin typeface="Calibri"/>
              </a:rPr>
              <a:t> palsy</a:t>
            </a:r>
          </a:p>
          <a:p>
            <a:pPr lvl="1"/>
            <a:r>
              <a:rPr lang="en-US" kern="0">
                <a:solidFill>
                  <a:prstClr val="black"/>
                </a:solidFill>
                <a:latin typeface="Calibri"/>
              </a:rPr>
              <a:t>Cortical basilar degeneration</a:t>
            </a:r>
          </a:p>
          <a:p>
            <a:pPr lvl="1"/>
            <a:r>
              <a:rPr lang="en-US" kern="0" err="1">
                <a:solidFill>
                  <a:prstClr val="black"/>
                </a:solidFill>
                <a:latin typeface="Calibri"/>
              </a:rPr>
              <a:t>Creuztfeldt</a:t>
            </a:r>
            <a:r>
              <a:rPr lang="en-US" kern="0">
                <a:solidFill>
                  <a:prstClr val="black"/>
                </a:solidFill>
                <a:latin typeface="Calibri"/>
              </a:rPr>
              <a:t> </a:t>
            </a:r>
            <a:r>
              <a:rPr lang="en-US" kern="0" err="1">
                <a:solidFill>
                  <a:prstClr val="black"/>
                </a:solidFill>
                <a:latin typeface="Calibri"/>
              </a:rPr>
              <a:t>Jakob</a:t>
            </a:r>
            <a:r>
              <a:rPr lang="en-US" kern="0">
                <a:solidFill>
                  <a:prstClr val="black"/>
                </a:solidFill>
                <a:latin typeface="Calibri"/>
              </a:rPr>
              <a:t> disease</a:t>
            </a:r>
          </a:p>
          <a:p>
            <a:pPr lvl="1"/>
            <a:r>
              <a:rPr lang="en-US" kern="0">
                <a:solidFill>
                  <a:prstClr val="black"/>
                </a:solidFill>
                <a:latin typeface="Calibri"/>
              </a:rPr>
              <a:t>Autoimmune Dementia</a:t>
            </a:r>
          </a:p>
          <a:p>
            <a:pPr lvl="1"/>
            <a:r>
              <a:rPr lang="en-US" kern="0" err="1">
                <a:solidFill>
                  <a:prstClr val="black"/>
                </a:solidFill>
                <a:latin typeface="Calibri"/>
              </a:rPr>
              <a:t>Pseudodementia</a:t>
            </a:r>
            <a:r>
              <a:rPr lang="en-US" kern="0">
                <a:solidFill>
                  <a:prstClr val="black"/>
                </a:solidFill>
                <a:latin typeface="Calibri"/>
              </a:rPr>
              <a:t>/ reversible conditions</a:t>
            </a:r>
          </a:p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37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Causes of Dementia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type="chart" sz="half" idx="2"/>
            <p:custDataLst>
              <p:tags r:id="rId3"/>
            </p:custDataLst>
          </p:nvPr>
        </p:nvGraphicFramePr>
        <p:xfrm>
          <a:off x="3048001" y="457200"/>
          <a:ext cx="5824538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28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7204" y="3810000"/>
            <a:ext cx="13285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Alzheimer’s 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Disease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50 - 70%</a:t>
            </a:r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1" y="2971806"/>
            <a:ext cx="14510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</a:rPr>
              <a:t>Dementia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</a:rPr>
              <a:t>With </a:t>
            </a:r>
            <a:r>
              <a:rPr lang="en-US" sz="2000" err="1">
                <a:solidFill>
                  <a:srgbClr val="000000"/>
                </a:solidFill>
                <a:latin typeface="Calibri"/>
              </a:rPr>
              <a:t>Lewy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</a:rPr>
              <a:t>Bodies: 15%</a:t>
            </a:r>
          </a:p>
        </p:txBody>
      </p:sp>
      <p:sp>
        <p:nvSpPr>
          <p:cNvPr id="103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3600" y="1447806"/>
            <a:ext cx="12050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/>
              </a:rPr>
              <a:t>Vascular</a:t>
            </a:r>
          </a:p>
          <a:p>
            <a:r>
              <a:rPr lang="en-US" sz="2000">
                <a:solidFill>
                  <a:prstClr val="black"/>
                </a:solidFill>
                <a:latin typeface="Calibri"/>
              </a:rPr>
              <a:t>Dementia</a:t>
            </a:r>
          </a:p>
          <a:p>
            <a:r>
              <a:rPr lang="en-US" sz="2000">
                <a:solidFill>
                  <a:prstClr val="black"/>
                </a:solidFill>
                <a:latin typeface="Calibri"/>
              </a:rPr>
              <a:t>10%</a:t>
            </a:r>
          </a:p>
        </p:txBody>
      </p:sp>
      <p:sp>
        <p:nvSpPr>
          <p:cNvPr id="103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72403" y="1447805"/>
            <a:ext cx="1661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alibri"/>
              </a:rPr>
              <a:t>Frontotemporal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Dementia: 5%</a:t>
            </a:r>
          </a:p>
        </p:txBody>
      </p:sp>
      <p:sp>
        <p:nvSpPr>
          <p:cNvPr id="103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3005" y="1752601"/>
            <a:ext cx="793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/>
              </a:rPr>
              <a:t>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9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086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</a:rPr>
              <a:t>The Traditional Perception of Alzheimer’s Disease:</a:t>
            </a:r>
            <a:br>
              <a:rPr lang="en-US"/>
            </a:b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124200" y="5638800"/>
            <a:ext cx="5486400" cy="457200"/>
          </a:xfrm>
        </p:spPr>
        <p:txBody>
          <a:bodyPr>
            <a:noAutofit/>
          </a:bodyPr>
          <a:lstStyle/>
          <a:p>
            <a:pPr algn="ctr"/>
            <a:r>
              <a:rPr lang="en-US" sz="1600" b="1"/>
              <a:t>Longitudinal performance on a composite of cognitive test scores by two men of similar age and education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1"/>
            <a:ext cx="566653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01000" y="6427115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prstClr val="black"/>
                </a:solidFill>
                <a:latin typeface="Calibri"/>
              </a:rPr>
              <a:t>Figure taken from Storandt (2008); Sample reported by Galvin et al. (2005)</a:t>
            </a:r>
          </a:p>
        </p:txBody>
      </p:sp>
    </p:spTree>
    <p:extLst>
      <p:ext uri="{BB962C8B-B14F-4D97-AF65-F5344CB8AC3E}">
        <p14:creationId xmlns:p14="http://schemas.microsoft.com/office/powerpoint/2010/main" val="313850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</a:rPr>
              <a:t>Alzheimer’s Disease Cognitive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Clinical syndrome</a:t>
            </a:r>
          </a:p>
          <a:p>
            <a:pPr lvl="1"/>
            <a:r>
              <a:rPr lang="en-US"/>
              <a:t>Decline from previous level of ability in at least 2 areas of thinking</a:t>
            </a:r>
          </a:p>
          <a:p>
            <a:pPr lvl="2"/>
            <a:r>
              <a:rPr lang="en-US" sz="2000"/>
              <a:t>Memory</a:t>
            </a:r>
            <a:endParaRPr lang="en-US" sz="1400"/>
          </a:p>
          <a:p>
            <a:pPr lvl="2"/>
            <a:r>
              <a:rPr lang="en-US"/>
              <a:t>Language impairment</a:t>
            </a:r>
          </a:p>
          <a:p>
            <a:pPr lvl="2"/>
            <a:r>
              <a:rPr lang="en-US"/>
              <a:t>Visuospatial problems</a:t>
            </a:r>
          </a:p>
          <a:p>
            <a:pPr lvl="2"/>
            <a:r>
              <a:rPr lang="en-US"/>
              <a:t>Executive deficits (reasoning, problem solving)</a:t>
            </a:r>
          </a:p>
          <a:p>
            <a:pPr lvl="1"/>
            <a:r>
              <a:rPr lang="en-US"/>
              <a:t>Cause loss of independence in activities of daily living (no longer able to manage finances, medications, etc.)</a:t>
            </a:r>
          </a:p>
          <a:p>
            <a:pPr lvl="1"/>
            <a:r>
              <a:rPr lang="en-US"/>
              <a:t>Course characterized by gradual onset and progressive decline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Alzheimer’s vs. Dementia</a:t>
            </a:r>
          </a:p>
        </p:txBody>
      </p:sp>
      <p:pic>
        <p:nvPicPr>
          <p:cNvPr id="13314" name="Picture 2" descr="C:\Users\djohnson11\Desktop\causes-of-alzheimers-vs-dement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49" y="1554285"/>
            <a:ext cx="6908801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0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3" y="438913"/>
            <a:ext cx="10786535" cy="76944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Alzheimer’s Disease is a </a:t>
            </a:r>
            <a:br>
              <a:rPr lang="en-US" sz="2400" b="1"/>
            </a:br>
            <a:r>
              <a:rPr lang="en-US" sz="2400" b="1"/>
              <a:t>Public Health Imperative</a:t>
            </a:r>
          </a:p>
        </p:txBody>
      </p:sp>
      <p:pic>
        <p:nvPicPr>
          <p:cNvPr id="6" name="Picture 5" descr="People holding hands">
            <a:extLst>
              <a:ext uri="{FF2B5EF4-FFF2-40B4-BE49-F238E27FC236}">
                <a16:creationId xmlns:a16="http://schemas.microsoft.com/office/drawing/2014/main" id="{ACCA60FE-0422-3C33-F2BB-66D863FB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77" r="1" b="12943"/>
          <a:stretch/>
        </p:blipFill>
        <p:spPr>
          <a:xfrm>
            <a:off x="881833" y="1563752"/>
            <a:ext cx="11100731" cy="4599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7706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johnson11\Desktop\fec_chart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609600"/>
            <a:ext cx="7772401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38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Brain Atrophy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47800"/>
            <a:ext cx="88392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 our mid-30s, we begin to lose about -0.4% of our brain annually.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Reflects loss of neurons and shrinkage of neurons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AD associated with </a:t>
            </a:r>
            <a:r>
              <a:rPr lang="en-US" err="1"/>
              <a:t>x2</a:t>
            </a:r>
            <a:r>
              <a:rPr lang="en-US"/>
              <a:t> rate of brain atrophy</a:t>
            </a:r>
          </a:p>
          <a:p>
            <a:pPr lvl="1"/>
            <a:r>
              <a:rPr lang="en-US"/>
              <a:t>2% per year in AD vs. 1% in nondemented controls</a:t>
            </a:r>
          </a:p>
          <a:p>
            <a:pPr lvl="1"/>
            <a:r>
              <a:rPr lang="en-US"/>
              <a:t>Brain atrophy rate reflective of AD pathology burden.</a:t>
            </a:r>
          </a:p>
        </p:txBody>
      </p:sp>
    </p:spTree>
    <p:extLst>
      <p:ext uri="{BB962C8B-B14F-4D97-AF65-F5344CB8AC3E}">
        <p14:creationId xmlns:p14="http://schemas.microsoft.com/office/powerpoint/2010/main" val="35629594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066802"/>
            <a:ext cx="7696200" cy="5372100"/>
          </a:xfrm>
          <a:noFill/>
          <a:ln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800"/>
              <a:t>Brain size declines with Age &amp; Alzheimer’s</a:t>
            </a:r>
            <a:endParaRPr lang="en-US" sz="4800" b="1">
              <a:solidFill>
                <a:srgbClr val="2214DC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18325" y="6477003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err="1">
                <a:solidFill>
                  <a:prstClr val="black"/>
                </a:solidFill>
                <a:latin typeface="Times New Roman" pitchFamily="18" charset="0"/>
              </a:rPr>
              <a:t>Fotenos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 et al, 2004</a:t>
            </a:r>
          </a:p>
        </p:txBody>
      </p:sp>
    </p:spTree>
    <p:extLst>
      <p:ext uri="{BB962C8B-B14F-4D97-AF65-F5344CB8AC3E}">
        <p14:creationId xmlns:p14="http://schemas.microsoft.com/office/powerpoint/2010/main" val="1114623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2214DC"/>
                </a:solidFill>
              </a:rPr>
              <a:t>Normal Aging ?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066802"/>
            <a:ext cx="7696200" cy="5372100"/>
          </a:xfrm>
          <a:noFill/>
          <a:ln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18325" y="6477003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err="1">
                <a:solidFill>
                  <a:prstClr val="black"/>
                </a:solidFill>
                <a:latin typeface="Times New Roman" pitchFamily="18" charset="0"/>
              </a:rPr>
              <a:t>Fotenos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 et al, 2004</a:t>
            </a:r>
          </a:p>
        </p:txBody>
      </p:sp>
    </p:spTree>
    <p:extLst>
      <p:ext uri="{BB962C8B-B14F-4D97-AF65-F5344CB8AC3E}">
        <p14:creationId xmlns:p14="http://schemas.microsoft.com/office/powerpoint/2010/main" val="16000637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5727-1724-4206-AE3F-9DD98A19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 b="1"/>
              <a:t>Monthly Study Coordinator Meeting</a:t>
            </a:r>
            <a:br>
              <a:rPr lang="en-US" sz="3700" b="1"/>
            </a:br>
            <a:r>
              <a:rPr lang="en-US" sz="3700" b="1" i="1"/>
              <a:t>Agenda – 09.18.24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4B7F-0674-492E-A0B6-8D314EF8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9" y="2201662"/>
            <a:ext cx="4396652" cy="4092701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indent="0">
              <a:buNone/>
            </a:pPr>
            <a:endParaRPr lang="en-US" sz="4800" b="1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4800" b="1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4800" b="1">
                <a:latin typeface="Aptos" panose="020B0004020202020204" pitchFamily="34" charset="0"/>
              </a:rPr>
              <a:t>Recruitment and Retention Updates</a:t>
            </a:r>
          </a:p>
          <a:p>
            <a:pPr lvl="1"/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+mn-cs"/>
              </a:rPr>
              <a:t>Dr. David Johnson, Diverse VCID Recruitment Core Lead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450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Administrative Updates</a:t>
            </a:r>
          </a:p>
          <a:p>
            <a:pPr lvl="1">
              <a:defRPr/>
            </a:pPr>
            <a:r>
              <a:rPr lang="en-US" sz="4400">
                <a:solidFill>
                  <a:prstClr val="black"/>
                </a:solidFill>
                <a:latin typeface="Aptos" panose="020B0004020202020204" pitchFamily="34" charset="0"/>
              </a:rPr>
              <a:t>Claudia Ayala, Clinical Research Supervisor</a:t>
            </a:r>
            <a:endParaRPr kumimoji="0" lang="en-US" sz="4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lvl="1">
              <a:defRPr/>
            </a:pP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457200" lvl="2" indent="0">
              <a:buNone/>
              <a:defRPr/>
            </a:pPr>
            <a:endParaRPr lang="en-US">
              <a:latin typeface="Aptos" panose="020B0004020202020204" pitchFamily="34" charset="0"/>
              <a:cs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b="1">
                <a:solidFill>
                  <a:prstClr val="black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</a:t>
            </a:r>
            <a:endParaRPr lang="en-US" sz="4400" b="1">
              <a:solidFill>
                <a:prstClr val="black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Dr. David Johnson, Diverse VCID Recruitment Core Lead</a:t>
            </a:r>
          </a:p>
          <a:p>
            <a:pPr marL="914400" lvl="2" indent="0">
              <a:buNone/>
              <a:defRPr/>
            </a:pP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sz="4500">
                <a:solidFill>
                  <a:prstClr val="black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Strategies to provide patient centered and definitive diagnose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800" b="1">
              <a:solidFill>
                <a:prstClr val="black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9144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800">
              <a:solidFill>
                <a:prstClr val="black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9144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  <a:p>
            <a:pPr marL="457200" lvl="2" indent="0">
              <a:buNone/>
              <a:defRPr/>
            </a:pPr>
            <a:endParaRPr lang="en-US" sz="2500" b="1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Calendar on table">
            <a:extLst>
              <a:ext uri="{FF2B5EF4-FFF2-40B4-BE49-F238E27FC236}">
                <a16:creationId xmlns:a16="http://schemas.microsoft.com/office/drawing/2014/main" id="{DA6834A7-9432-4FA4-B27C-F4DD6A9F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5" r="39135" b="-2"/>
          <a:stretch/>
        </p:blipFill>
        <p:spPr>
          <a:xfrm>
            <a:off x="6096000" y="0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8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514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Pathological Aging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066802"/>
            <a:ext cx="7696200" cy="5372100"/>
          </a:xfrm>
          <a:noFill/>
          <a:ln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18325" y="6477003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err="1">
                <a:solidFill>
                  <a:prstClr val="black"/>
                </a:solidFill>
                <a:latin typeface="Times New Roman" pitchFamily="18" charset="0"/>
              </a:rPr>
              <a:t>Fotenos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 et al, 2004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15200" y="3508831"/>
            <a:ext cx="1600200" cy="15240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771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</a:rPr>
              <a:t>Global atrophy of the brain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45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514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Pathological Aging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066802"/>
            <a:ext cx="7696200" cy="5372100"/>
          </a:xfrm>
          <a:noFill/>
          <a:ln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18325" y="6477003"/>
            <a:ext cx="252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err="1">
                <a:solidFill>
                  <a:prstClr val="black"/>
                </a:solidFill>
                <a:latin typeface="Times New Roman" pitchFamily="18" charset="0"/>
              </a:rPr>
              <a:t>Fotenos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 et al, 2004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15200" y="3508831"/>
            <a:ext cx="1600200" cy="15240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305800" y="457563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37929" y="3410860"/>
            <a:ext cx="457200" cy="457200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5627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old-coupl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885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6858000"/>
            <a:ext cx="95885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09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600200"/>
            <a:ext cx="6477000" cy="2438400"/>
          </a:xfrm>
        </p:spPr>
        <p:txBody>
          <a:bodyPr>
            <a:noAutofit/>
          </a:bodyPr>
          <a:lstStyle/>
          <a:p>
            <a:r>
              <a:rPr lang="en-US" sz="4800" b="1"/>
              <a:t>Is detecting cognitive decline at a wellness visit all that important?</a:t>
            </a:r>
            <a:br>
              <a:rPr lang="en-US" sz="4800" b="1"/>
            </a:br>
            <a:br>
              <a:rPr lang="en-US" sz="4800" b="1"/>
            </a:br>
            <a:r>
              <a:rPr lang="en-US" sz="4800" b="1"/>
              <a:t>There are so many other chronic diseases that need to be tracked! </a:t>
            </a:r>
          </a:p>
        </p:txBody>
      </p:sp>
    </p:spTree>
    <p:extLst>
      <p:ext uri="{BB962C8B-B14F-4D97-AF65-F5344CB8AC3E}">
        <p14:creationId xmlns:p14="http://schemas.microsoft.com/office/powerpoint/2010/main" val="147893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2185" r="41493" b="30672"/>
          <a:stretch/>
        </p:blipFill>
        <p:spPr bwMode="auto">
          <a:xfrm>
            <a:off x="1945618" y="206664"/>
            <a:ext cx="8353408" cy="17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76" y="1957882"/>
            <a:ext cx="8406051" cy="412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61662" y="6386185"/>
            <a:ext cx="5030753" cy="27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>
                <a:solidFill>
                  <a:prstClr val="black"/>
                </a:solidFill>
              </a:rPr>
              <a:t>Alzheimer's &amp; Dementia: 2015 11:332-384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0286" y="3467406"/>
            <a:ext cx="1228960" cy="2419515"/>
          </a:xfrm>
          <a:prstGeom prst="rect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8032" y="1058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5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Difficult Clinical Decisions: </a:t>
            </a:r>
            <a:br>
              <a:rPr lang="en-US" b="1"/>
            </a:br>
            <a:r>
              <a:rPr lang="en-US" b="1"/>
              <a:t>Staging &amp;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26033"/>
            <a:ext cx="8229600" cy="4956106"/>
          </a:xfrm>
        </p:spPr>
        <p:txBody>
          <a:bodyPr>
            <a:normAutofit fontScale="85000" lnSpcReduction="20000"/>
          </a:bodyPr>
          <a:lstStyle/>
          <a:p>
            <a:endParaRPr lang="en-US"/>
          </a:p>
          <a:p>
            <a:r>
              <a:rPr lang="en-US"/>
              <a:t>15-20min Clinical Reality</a:t>
            </a:r>
          </a:p>
          <a:p>
            <a:endParaRPr lang="en-US"/>
          </a:p>
          <a:p>
            <a:r>
              <a:rPr lang="en-US"/>
              <a:t>Clinician must prioritize</a:t>
            </a:r>
          </a:p>
          <a:p>
            <a:endParaRPr lang="en-US"/>
          </a:p>
          <a:p>
            <a:r>
              <a:rPr lang="en-US"/>
              <a:t>Hard decisions</a:t>
            </a:r>
          </a:p>
          <a:p>
            <a:pPr lvl="1"/>
            <a:r>
              <a:rPr lang="en-US"/>
              <a:t>Training</a:t>
            </a:r>
          </a:p>
          <a:p>
            <a:pPr lvl="1"/>
            <a:r>
              <a:rPr lang="en-US"/>
              <a:t>MD personal beliefs</a:t>
            </a:r>
          </a:p>
          <a:p>
            <a:pPr lvl="1"/>
            <a:r>
              <a:rPr lang="en-US"/>
              <a:t>Who is the Pt 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How do you spend your precious time - What diagnostic baby must go overboard?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Myths @ Disclosure /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/>
              <a:t>No efficacious treatments so why imbue </a:t>
            </a:r>
            <a:r>
              <a:rPr lang="en-US" err="1"/>
              <a:t>pt</a:t>
            </a:r>
            <a:r>
              <a:rPr lang="en-US"/>
              <a:t> &amp; family with anxiety about an inescapable future decline? </a:t>
            </a:r>
          </a:p>
          <a:p>
            <a:r>
              <a:rPr lang="en-US"/>
              <a:t>Aging is decline – Can’t avoid it</a:t>
            </a:r>
          </a:p>
          <a:p>
            <a:r>
              <a:rPr lang="en-US"/>
              <a:t>Helplessness of Clinician </a:t>
            </a:r>
            <a:r>
              <a:rPr lang="en-US">
                <a:sym typeface="Wingdings" panose="05000000000000000000" pitchFamily="2" charset="2"/>
              </a:rPr>
              <a:t>  Patient</a:t>
            </a:r>
          </a:p>
          <a:p>
            <a:r>
              <a:rPr lang="en-US" b="1">
                <a:solidFill>
                  <a:srgbClr val="FF0000"/>
                </a:solidFill>
              </a:rPr>
              <a:t>Passive Ageism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3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Difficult Clinical Decisions: </a:t>
            </a:r>
            <a:br>
              <a:rPr lang="en-US" b="1"/>
            </a:br>
            <a:r>
              <a:rPr lang="en-US" b="1"/>
              <a:t>Staging &amp; Morbidity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9812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We KNOW that cognitive decline LEADS functional decline and increase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ALL cause morbidity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YLD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THUS cognitive decline should be a primary question to be ruled out during every geriatric wellness visit</a:t>
            </a:r>
          </a:p>
        </p:txBody>
      </p:sp>
    </p:spTree>
    <p:extLst>
      <p:ext uri="{BB962C8B-B14F-4D97-AF65-F5344CB8AC3E}">
        <p14:creationId xmlns:p14="http://schemas.microsoft.com/office/powerpoint/2010/main" val="2111060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Health 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Delaying the onset of AD by 5 years could cut AD incidence by 50% and reduce the US health care burden by $50 billion annually</a:t>
            </a:r>
          </a:p>
          <a:p>
            <a:r>
              <a:rPr lang="en-US"/>
              <a:t>Until disease-modifying AD therapies are available, risk-reduction will remain the cornerstone of efforts to curb new incidence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BF2E5-1E30-92AF-3DFC-63F071DF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840" y="426129"/>
            <a:ext cx="4837176" cy="168876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300">
                <a:latin typeface="Aptos" panose="020B0004020202020204" pitchFamily="34" charset="0"/>
              </a:rPr>
              <a:t>Recruitment Status as of September 18, 2024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3378B9"/>
          </a:solidFill>
          <a:ln w="38100" cap="rnd">
            <a:solidFill>
              <a:srgbClr val="3378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4A6A-40E2-7110-D2BE-B0F39068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862" y="2114890"/>
            <a:ext cx="5542024" cy="4501262"/>
          </a:xfrm>
        </p:spPr>
        <p:txBody>
          <a:bodyPr anchor="t">
            <a:normAutofit lnSpcReduction="10000"/>
          </a:bodyPr>
          <a:lstStyle/>
          <a:p>
            <a:pPr marL="457200" marR="0" lvl="0" indent="-22860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>
              <a:latin typeface="Aptos" panose="020B0004020202020204" pitchFamily="34" charset="0"/>
            </a:endParaRP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1800">
                <a:latin typeface="Aptos" panose="020B0004020202020204" pitchFamily="34" charset="0"/>
              </a:rPr>
              <a:t>Enrolled Participants = 1,479 (</a:t>
            </a:r>
            <a:r>
              <a:rPr lang="en-US" sz="1800" b="1" i="1">
                <a:latin typeface="Aptos" panose="020B0004020202020204" pitchFamily="34" charset="0"/>
              </a:rPr>
              <a:t>66% of overall target of 2,250)</a:t>
            </a:r>
            <a:endParaRPr lang="en-US" sz="1800" b="1" i="1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1800">
                <a:latin typeface="Aptos" panose="020B0004020202020204" pitchFamily="34" charset="0"/>
              </a:rPr>
              <a:t>Ethnoracial breakdown </a:t>
            </a:r>
            <a:r>
              <a:rPr lang="en-US" sz="1800" b="1" i="1">
                <a:latin typeface="Aptos" panose="020B0004020202020204" pitchFamily="34" charset="0"/>
              </a:rPr>
              <a:t>out of total enrolled to-date</a:t>
            </a:r>
          </a:p>
          <a:p>
            <a:pPr lvl="2">
              <a:lnSpc>
                <a:spcPct val="100000"/>
              </a:lnSpc>
            </a:pPr>
            <a:r>
              <a:rPr lang="en-US" sz="1800">
                <a:latin typeface="Aptos" panose="020B0004020202020204" pitchFamily="34" charset="0"/>
              </a:rPr>
              <a:t>Hispanic = 398/1,479 (27%)</a:t>
            </a:r>
          </a:p>
          <a:p>
            <a:pPr lvl="2">
              <a:lnSpc>
                <a:spcPct val="100000"/>
              </a:lnSpc>
            </a:pPr>
            <a:r>
              <a:rPr lang="en-US" sz="1800">
                <a:latin typeface="Aptos" panose="020B0004020202020204" pitchFamily="34" charset="0"/>
              </a:rPr>
              <a:t>White = 496/1,479 (34%)</a:t>
            </a:r>
          </a:p>
          <a:p>
            <a:pPr lvl="2">
              <a:lnSpc>
                <a:spcPct val="100000"/>
              </a:lnSpc>
            </a:pPr>
            <a:r>
              <a:rPr lang="en-US" sz="1800">
                <a:latin typeface="Aptos" panose="020B0004020202020204" pitchFamily="34" charset="0"/>
              </a:rPr>
              <a:t>AA/Black = 585/1,479 (40%)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latin typeface="Aptos" panose="020B0004020202020204" pitchFamily="34" charset="0"/>
              </a:rPr>
              <a:t>Ethnoracial breakdown </a:t>
            </a:r>
            <a:r>
              <a:rPr lang="en-US" sz="1800" b="1" i="1">
                <a:latin typeface="Aptos" panose="020B0004020202020204" pitchFamily="34" charset="0"/>
              </a:rPr>
              <a:t>out of total target goal of 750/ethnicity</a:t>
            </a:r>
          </a:p>
          <a:p>
            <a:pPr lvl="2">
              <a:lnSpc>
                <a:spcPct val="100000"/>
              </a:lnSpc>
            </a:pPr>
            <a:r>
              <a:rPr lang="en-US" sz="1800">
                <a:latin typeface="Aptos" panose="020B0004020202020204" pitchFamily="34" charset="0"/>
              </a:rPr>
              <a:t>Hispanic = 398/750 (53%)</a:t>
            </a:r>
          </a:p>
          <a:p>
            <a:pPr lvl="2">
              <a:lnSpc>
                <a:spcPct val="100000"/>
              </a:lnSpc>
            </a:pPr>
            <a:r>
              <a:rPr lang="en-US" sz="1800">
                <a:latin typeface="Aptos" panose="020B0004020202020204" pitchFamily="34" charset="0"/>
              </a:rPr>
              <a:t>White = 496/750 (66%)</a:t>
            </a:r>
          </a:p>
          <a:p>
            <a:pPr lvl="2">
              <a:lnSpc>
                <a:spcPct val="100000"/>
              </a:lnSpc>
            </a:pPr>
            <a:r>
              <a:rPr lang="en-US" sz="1800">
                <a:latin typeface="Aptos" panose="020B0004020202020204" pitchFamily="34" charset="0"/>
              </a:rPr>
              <a:t>AA/Black = 585/750 (78%)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D8FF71E7-FEE6-680A-BEC8-108F1CE34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5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johnson11\Desktop\compression of morbid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56" y="824098"/>
            <a:ext cx="8344435" cy="60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4670"/>
            <a:ext cx="8229600" cy="1143000"/>
          </a:xfrm>
        </p:spPr>
        <p:txBody>
          <a:bodyPr/>
          <a:lstStyle/>
          <a:p>
            <a:r>
              <a:rPr lang="en-US"/>
              <a:t>Goal = Compress Morbidity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2672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prstClr val="black"/>
                </a:solidFill>
                <a:latin typeface="Calibri"/>
              </a:rPr>
              <a:t>The Compression of Morbidity</a:t>
            </a:r>
          </a:p>
          <a:p>
            <a:r>
              <a:rPr lang="en-US" sz="1400">
                <a:solidFill>
                  <a:prstClr val="black"/>
                </a:solidFill>
                <a:latin typeface="Calibri"/>
              </a:rPr>
              <a:t>James Fries</a:t>
            </a:r>
          </a:p>
          <a:p>
            <a:r>
              <a:rPr lang="en-US" sz="1400">
                <a:solidFill>
                  <a:prstClr val="black"/>
                </a:solidFill>
                <a:latin typeface="Calibri"/>
              </a:rPr>
              <a:t>IOM 1982</a:t>
            </a:r>
          </a:p>
        </p:txBody>
      </p:sp>
    </p:spTree>
    <p:extLst>
      <p:ext uri="{BB962C8B-B14F-4D97-AF65-F5344CB8AC3E}">
        <p14:creationId xmlns:p14="http://schemas.microsoft.com/office/powerpoint/2010/main" val="2258941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105400" y="6338888"/>
            <a:ext cx="16002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Time 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 rot="10800000">
            <a:off x="1598019" y="1295401"/>
            <a:ext cx="615553" cy="3732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Cognitive Abilities</a:t>
            </a:r>
          </a:p>
        </p:txBody>
      </p:sp>
      <p:sp>
        <p:nvSpPr>
          <p:cNvPr id="30730" name="Rectangle 25"/>
          <p:cNvSpPr>
            <a:spLocks noGrp="1" noChangeArrowheads="1"/>
          </p:cNvSpPr>
          <p:nvPr>
            <p:ph type="title"/>
          </p:nvPr>
        </p:nvSpPr>
        <p:spPr>
          <a:xfrm>
            <a:off x="2274664" y="3048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Effect of Medications on AD Course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3801" y="1219200"/>
            <a:ext cx="7662229" cy="4967288"/>
            <a:chOff x="939800" y="1219200"/>
            <a:chExt cx="7662229" cy="4967288"/>
          </a:xfrm>
        </p:grpSpPr>
        <p:sp>
          <p:nvSpPr>
            <p:cNvPr id="30722" name="Rectangle 3"/>
            <p:cNvSpPr>
              <a:spLocks noChangeArrowheads="1"/>
            </p:cNvSpPr>
            <p:nvPr/>
          </p:nvSpPr>
          <p:spPr bwMode="auto">
            <a:xfrm>
              <a:off x="939800" y="1219200"/>
              <a:ext cx="7594600" cy="49530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0723" name="Freeform 4"/>
            <p:cNvSpPr>
              <a:spLocks/>
            </p:cNvSpPr>
            <p:nvPr/>
          </p:nvSpPr>
          <p:spPr bwMode="auto">
            <a:xfrm>
              <a:off x="939800" y="1422400"/>
              <a:ext cx="6640513" cy="4764088"/>
            </a:xfrm>
            <a:custGeom>
              <a:avLst/>
              <a:gdLst>
                <a:gd name="T0" fmla="*/ 0 w 4560"/>
                <a:gd name="T1" fmla="*/ 0 h 2448"/>
                <a:gd name="T2" fmla="*/ 2147483647 w 4560"/>
                <a:gd name="T3" fmla="*/ 2147483647 h 2448"/>
                <a:gd name="T4" fmla="*/ 2147483647 w 4560"/>
                <a:gd name="T5" fmla="*/ 2147483647 h 2448"/>
                <a:gd name="T6" fmla="*/ 2147483647 w 4560"/>
                <a:gd name="T7" fmla="*/ 2147483647 h 2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0"/>
                <a:gd name="T13" fmla="*/ 0 h 2448"/>
                <a:gd name="T14" fmla="*/ 4560 w 4560"/>
                <a:gd name="T15" fmla="*/ 2448 h 2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0" h="2448">
                  <a:moveTo>
                    <a:pt x="0" y="0"/>
                  </a:moveTo>
                  <a:cubicBezTo>
                    <a:pt x="584" y="92"/>
                    <a:pt x="1168" y="184"/>
                    <a:pt x="1680" y="528"/>
                  </a:cubicBezTo>
                  <a:cubicBezTo>
                    <a:pt x="2192" y="872"/>
                    <a:pt x="2592" y="1744"/>
                    <a:pt x="3072" y="2064"/>
                  </a:cubicBezTo>
                  <a:cubicBezTo>
                    <a:pt x="3552" y="2384"/>
                    <a:pt x="4056" y="2416"/>
                    <a:pt x="4560" y="2448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627" name="Line 19"/>
            <p:cNvSpPr>
              <a:spLocks noChangeShapeType="1"/>
            </p:cNvSpPr>
            <p:nvPr/>
          </p:nvSpPr>
          <p:spPr bwMode="auto">
            <a:xfrm flipH="1">
              <a:off x="3352800" y="1811338"/>
              <a:ext cx="490538" cy="47466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628" name="Line 20"/>
            <p:cNvSpPr>
              <a:spLocks noChangeShapeType="1"/>
            </p:cNvSpPr>
            <p:nvPr/>
          </p:nvSpPr>
          <p:spPr bwMode="auto">
            <a:xfrm>
              <a:off x="3276600" y="2362200"/>
              <a:ext cx="1403350" cy="1588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630" name="Freeform 22"/>
            <p:cNvSpPr>
              <a:spLocks/>
            </p:cNvSpPr>
            <p:nvPr/>
          </p:nvSpPr>
          <p:spPr bwMode="auto">
            <a:xfrm>
              <a:off x="4800600" y="2454275"/>
              <a:ext cx="1143000" cy="822325"/>
            </a:xfrm>
            <a:custGeom>
              <a:avLst/>
              <a:gdLst>
                <a:gd name="T0" fmla="*/ 0 w 1056"/>
                <a:gd name="T1" fmla="*/ 0 h 768"/>
                <a:gd name="T2" fmla="*/ 2147483647 w 1056"/>
                <a:gd name="T3" fmla="*/ 2147483647 h 768"/>
                <a:gd name="T4" fmla="*/ 2147483647 w 1056"/>
                <a:gd name="T5" fmla="*/ 2147483647 h 768"/>
                <a:gd name="T6" fmla="*/ 2147483647 w 1056"/>
                <a:gd name="T7" fmla="*/ 2147483647 h 768"/>
                <a:gd name="T8" fmla="*/ 2147483647 w 1056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768"/>
                <a:gd name="T17" fmla="*/ 1056 w 1056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768">
                  <a:moveTo>
                    <a:pt x="0" y="0"/>
                  </a:moveTo>
                  <a:cubicBezTo>
                    <a:pt x="60" y="4"/>
                    <a:pt x="120" y="8"/>
                    <a:pt x="192" y="48"/>
                  </a:cubicBezTo>
                  <a:cubicBezTo>
                    <a:pt x="264" y="88"/>
                    <a:pt x="344" y="176"/>
                    <a:pt x="432" y="240"/>
                  </a:cubicBezTo>
                  <a:cubicBezTo>
                    <a:pt x="520" y="304"/>
                    <a:pt x="616" y="344"/>
                    <a:pt x="720" y="432"/>
                  </a:cubicBezTo>
                  <a:cubicBezTo>
                    <a:pt x="824" y="520"/>
                    <a:pt x="992" y="712"/>
                    <a:pt x="1056" y="768"/>
                  </a:cubicBezTo>
                </a:path>
              </a:pathLst>
            </a:custGeom>
            <a:noFill/>
            <a:ln w="60325" cap="rnd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632" name="Text Box 24"/>
            <p:cNvSpPr txBox="1">
              <a:spLocks noChangeArrowheads="1"/>
            </p:cNvSpPr>
            <p:nvPr/>
          </p:nvSpPr>
          <p:spPr bwMode="auto">
            <a:xfrm>
              <a:off x="3352800" y="1344613"/>
              <a:ext cx="2159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Initiate Medications</a:t>
              </a:r>
            </a:p>
          </p:txBody>
        </p:sp>
        <p:sp>
          <p:nvSpPr>
            <p:cNvPr id="196634" name="Text Box 26"/>
            <p:cNvSpPr txBox="1">
              <a:spLocks noChangeArrowheads="1"/>
            </p:cNvSpPr>
            <p:nvPr/>
          </p:nvSpPr>
          <p:spPr bwMode="auto">
            <a:xfrm>
              <a:off x="5867400" y="1219200"/>
              <a:ext cx="122396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Aricept</a:t>
              </a:r>
            </a:p>
            <a:p>
              <a:r>
                <a:rPr lang="en-US" err="1">
                  <a:solidFill>
                    <a:srgbClr val="FFFFFF"/>
                  </a:solidFill>
                  <a:latin typeface="Arial" charset="0"/>
                </a:rPr>
                <a:t>Razadyne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Exelon</a:t>
              </a:r>
            </a:p>
          </p:txBody>
        </p:sp>
        <p:sp>
          <p:nvSpPr>
            <p:cNvPr id="196635" name="AutoShape 27"/>
            <p:cNvSpPr>
              <a:spLocks/>
            </p:cNvSpPr>
            <p:nvPr/>
          </p:nvSpPr>
          <p:spPr bwMode="auto">
            <a:xfrm>
              <a:off x="7010400" y="1371600"/>
              <a:ext cx="76200" cy="6096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636" name="Text Box 28"/>
            <p:cNvSpPr txBox="1">
              <a:spLocks noChangeArrowheads="1"/>
            </p:cNvSpPr>
            <p:nvPr/>
          </p:nvSpPr>
          <p:spPr bwMode="auto">
            <a:xfrm>
              <a:off x="7223125" y="1458913"/>
              <a:ext cx="13789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Cholinesterase</a:t>
              </a:r>
            </a:p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inhibitors</a:t>
              </a:r>
            </a:p>
          </p:txBody>
        </p:sp>
        <p:sp>
          <p:nvSpPr>
            <p:cNvPr id="196637" name="Line 29"/>
            <p:cNvSpPr>
              <a:spLocks noChangeShapeType="1"/>
            </p:cNvSpPr>
            <p:nvPr/>
          </p:nvSpPr>
          <p:spPr bwMode="auto">
            <a:xfrm>
              <a:off x="4495800" y="4114800"/>
              <a:ext cx="1371600" cy="68580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638" name="Line 30"/>
            <p:cNvSpPr>
              <a:spLocks noChangeShapeType="1"/>
            </p:cNvSpPr>
            <p:nvPr/>
          </p:nvSpPr>
          <p:spPr bwMode="auto">
            <a:xfrm flipH="1">
              <a:off x="4495800" y="3810000"/>
              <a:ext cx="457200" cy="246063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6639" name="Text Box 31"/>
            <p:cNvSpPr txBox="1">
              <a:spLocks noChangeArrowheads="1"/>
            </p:cNvSpPr>
            <p:nvPr/>
          </p:nvSpPr>
          <p:spPr bwMode="auto">
            <a:xfrm>
              <a:off x="4724400" y="3352800"/>
              <a:ext cx="1184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Namenda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372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3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Goal = Early Therapeutic Interventions!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63801" y="1228496"/>
            <a:ext cx="7662229" cy="4967288"/>
            <a:chOff x="939800" y="1219200"/>
            <a:chExt cx="7662229" cy="4967288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39800" y="1219200"/>
              <a:ext cx="7594600" cy="49530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939800" y="1422400"/>
              <a:ext cx="6640513" cy="4764088"/>
            </a:xfrm>
            <a:custGeom>
              <a:avLst/>
              <a:gdLst>
                <a:gd name="T0" fmla="*/ 0 w 4560"/>
                <a:gd name="T1" fmla="*/ 0 h 2448"/>
                <a:gd name="T2" fmla="*/ 2147483647 w 4560"/>
                <a:gd name="T3" fmla="*/ 2147483647 h 2448"/>
                <a:gd name="T4" fmla="*/ 2147483647 w 4560"/>
                <a:gd name="T5" fmla="*/ 2147483647 h 2448"/>
                <a:gd name="T6" fmla="*/ 2147483647 w 4560"/>
                <a:gd name="T7" fmla="*/ 2147483647 h 2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0"/>
                <a:gd name="T13" fmla="*/ 0 h 2448"/>
                <a:gd name="T14" fmla="*/ 4560 w 4560"/>
                <a:gd name="T15" fmla="*/ 2448 h 2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0" h="2448">
                  <a:moveTo>
                    <a:pt x="0" y="0"/>
                  </a:moveTo>
                  <a:cubicBezTo>
                    <a:pt x="584" y="92"/>
                    <a:pt x="1168" y="184"/>
                    <a:pt x="1680" y="528"/>
                  </a:cubicBezTo>
                  <a:cubicBezTo>
                    <a:pt x="2192" y="872"/>
                    <a:pt x="2592" y="1744"/>
                    <a:pt x="3072" y="2064"/>
                  </a:cubicBezTo>
                  <a:cubicBezTo>
                    <a:pt x="3552" y="2384"/>
                    <a:pt x="4056" y="2416"/>
                    <a:pt x="4560" y="2448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>
              <a:off x="3352800" y="1811338"/>
              <a:ext cx="490538" cy="47466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3276600" y="2362200"/>
              <a:ext cx="1403350" cy="1588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4800600" y="2454275"/>
              <a:ext cx="1143000" cy="822325"/>
            </a:xfrm>
            <a:custGeom>
              <a:avLst/>
              <a:gdLst>
                <a:gd name="T0" fmla="*/ 0 w 1056"/>
                <a:gd name="T1" fmla="*/ 0 h 768"/>
                <a:gd name="T2" fmla="*/ 2147483647 w 1056"/>
                <a:gd name="T3" fmla="*/ 2147483647 h 768"/>
                <a:gd name="T4" fmla="*/ 2147483647 w 1056"/>
                <a:gd name="T5" fmla="*/ 2147483647 h 768"/>
                <a:gd name="T6" fmla="*/ 2147483647 w 1056"/>
                <a:gd name="T7" fmla="*/ 2147483647 h 768"/>
                <a:gd name="T8" fmla="*/ 2147483647 w 1056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768"/>
                <a:gd name="T17" fmla="*/ 1056 w 1056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768">
                  <a:moveTo>
                    <a:pt x="0" y="0"/>
                  </a:moveTo>
                  <a:cubicBezTo>
                    <a:pt x="60" y="4"/>
                    <a:pt x="120" y="8"/>
                    <a:pt x="192" y="48"/>
                  </a:cubicBezTo>
                  <a:cubicBezTo>
                    <a:pt x="264" y="88"/>
                    <a:pt x="344" y="176"/>
                    <a:pt x="432" y="240"/>
                  </a:cubicBezTo>
                  <a:cubicBezTo>
                    <a:pt x="520" y="304"/>
                    <a:pt x="616" y="344"/>
                    <a:pt x="720" y="432"/>
                  </a:cubicBezTo>
                  <a:cubicBezTo>
                    <a:pt x="824" y="520"/>
                    <a:pt x="992" y="712"/>
                    <a:pt x="1056" y="768"/>
                  </a:cubicBezTo>
                </a:path>
              </a:pathLst>
            </a:custGeom>
            <a:noFill/>
            <a:ln w="60325" cap="rnd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352800" y="1344613"/>
              <a:ext cx="2159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Initiate Medications</a:t>
              </a: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5867400" y="1219200"/>
              <a:ext cx="122396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Aricept</a:t>
              </a:r>
            </a:p>
            <a:p>
              <a:r>
                <a:rPr lang="en-US" err="1">
                  <a:solidFill>
                    <a:srgbClr val="FFFFFF"/>
                  </a:solidFill>
                  <a:latin typeface="Arial" charset="0"/>
                </a:rPr>
                <a:t>Razadyne</a:t>
              </a:r>
              <a:endParaRPr lang="en-US">
                <a:solidFill>
                  <a:srgbClr val="FFFFFF"/>
                </a:solidFill>
                <a:latin typeface="Arial" charset="0"/>
              </a:endParaRPr>
            </a:p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Exelon</a:t>
              </a:r>
            </a:p>
          </p:txBody>
        </p:sp>
        <p:sp>
          <p:nvSpPr>
            <p:cNvPr id="13" name="AutoShape 27"/>
            <p:cNvSpPr>
              <a:spLocks/>
            </p:cNvSpPr>
            <p:nvPr/>
          </p:nvSpPr>
          <p:spPr bwMode="auto">
            <a:xfrm>
              <a:off x="7010400" y="1371600"/>
              <a:ext cx="76200" cy="6096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7223125" y="1458913"/>
              <a:ext cx="13789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Cholinesterase</a:t>
              </a:r>
            </a:p>
            <a:p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inhibitors</a:t>
              </a: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4495800" y="4114800"/>
              <a:ext cx="1371600" cy="685800"/>
            </a:xfrm>
            <a:prstGeom prst="line">
              <a:avLst/>
            </a:prstGeom>
            <a:noFill/>
            <a:ln w="603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H="1">
              <a:off x="4495800" y="3810000"/>
              <a:ext cx="457200" cy="246063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4724400" y="3352800"/>
              <a:ext cx="1184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</a:rPr>
                <a:t>Namenda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28938" y="381374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/>
              </a:rPr>
              <a:t>Decrease YLD</a:t>
            </a:r>
          </a:p>
        </p:txBody>
      </p:sp>
    </p:spTree>
    <p:extLst>
      <p:ext uri="{BB962C8B-B14F-4D97-AF65-F5344CB8AC3E}">
        <p14:creationId xmlns:p14="http://schemas.microsoft.com/office/powerpoint/2010/main" val="1367005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Myths @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/>
              <a:t>Pts are experiencing symptoms </a:t>
            </a:r>
          </a:p>
          <a:p>
            <a:pPr lvl="1"/>
            <a:r>
              <a:rPr lang="en-US"/>
              <a:t>Symptoms are changing QOL</a:t>
            </a:r>
          </a:p>
          <a:p>
            <a:pPr lvl="1"/>
            <a:r>
              <a:rPr lang="en-US"/>
              <a:t>Reduced: Independence, Marital, Functional </a:t>
            </a:r>
          </a:p>
          <a:p>
            <a:r>
              <a:rPr lang="en-US" err="1"/>
              <a:t>Dx</a:t>
            </a:r>
            <a:r>
              <a:rPr lang="en-US"/>
              <a:t> confirms the elephant in room</a:t>
            </a:r>
          </a:p>
          <a:p>
            <a:r>
              <a:rPr lang="en-US"/>
              <a:t>HIGHLY unusual to cause catastrophic </a:t>
            </a:r>
            <a:r>
              <a:rPr lang="en-US" err="1"/>
              <a:t>rx</a:t>
            </a:r>
            <a:r>
              <a:rPr lang="en-US"/>
              <a:t>  </a:t>
            </a:r>
          </a:p>
          <a:p>
            <a:pPr marL="457200" lvl="1" indent="0">
              <a:buNone/>
            </a:pPr>
            <a:r>
              <a:rPr lang="en-US" sz="2000"/>
              <a:t>(when happens the </a:t>
            </a:r>
            <a:r>
              <a:rPr lang="en-US" sz="2000" err="1"/>
              <a:t>rx</a:t>
            </a:r>
            <a:r>
              <a:rPr lang="en-US" sz="2000"/>
              <a:t> is usually related to preexisting duress or psychiatric illness)</a:t>
            </a:r>
          </a:p>
          <a:p>
            <a:r>
              <a:rPr lang="en-US"/>
              <a:t>Most of time = RELIEF; Give a name to a mysterious change in life</a:t>
            </a:r>
          </a:p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Calibri"/>
              </a:rPr>
              <a:t>DEBUNKED</a:t>
            </a:r>
          </a:p>
        </p:txBody>
      </p:sp>
    </p:spTree>
    <p:extLst>
      <p:ext uri="{BB962C8B-B14F-4D97-AF65-F5344CB8AC3E}">
        <p14:creationId xmlns:p14="http://schemas.microsoft.com/office/powerpoint/2010/main" val="4256736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Knowing Root 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Empowers the family to speak frankly about the disease and EOL planning</a:t>
            </a:r>
          </a:p>
          <a:p>
            <a:pPr lvl="1"/>
            <a:r>
              <a:rPr lang="en-US"/>
              <a:t>Gives permission for caregiver to break from previous roles</a:t>
            </a:r>
          </a:p>
          <a:p>
            <a:pPr lvl="1"/>
            <a:r>
              <a:rPr lang="en-US"/>
              <a:t>New beginning to creating a dignified end</a:t>
            </a:r>
          </a:p>
          <a:p>
            <a:pPr lvl="1"/>
            <a:r>
              <a:rPr lang="en-US"/>
              <a:t>Planning the future EOL requires thoughtful planning – a cognitive capacity that is fleeting </a:t>
            </a:r>
          </a:p>
          <a:p>
            <a:pPr lvl="1"/>
            <a:r>
              <a:rPr lang="en-US"/>
              <a:t>Critical to begin earlier than later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9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Disability rising as dementia progresses</a:t>
            </a:r>
          </a:p>
          <a:p>
            <a:pPr lvl="1"/>
            <a:r>
              <a:rPr lang="en-US"/>
              <a:t>Cognitive </a:t>
            </a:r>
          </a:p>
          <a:p>
            <a:pPr lvl="1"/>
            <a:r>
              <a:rPr lang="en-US"/>
              <a:t>Physical</a:t>
            </a:r>
          </a:p>
          <a:p>
            <a:pPr lvl="1"/>
            <a:r>
              <a:rPr lang="en-US" err="1"/>
              <a:t>NeuroPsychiatric</a:t>
            </a:r>
            <a:endParaRPr lang="en-US"/>
          </a:p>
          <a:p>
            <a:pPr lvl="1"/>
            <a:r>
              <a:rPr lang="en-US"/>
              <a:t>Exacerbate existing conditions</a:t>
            </a:r>
          </a:p>
          <a:p>
            <a:r>
              <a:rPr lang="en-US"/>
              <a:t>Meet challenges with new tools</a:t>
            </a:r>
          </a:p>
          <a:p>
            <a:pPr lvl="1"/>
            <a:r>
              <a:rPr lang="en-US"/>
              <a:t>Social Services</a:t>
            </a:r>
          </a:p>
          <a:p>
            <a:pPr lvl="1"/>
            <a:r>
              <a:rPr lang="en-US"/>
              <a:t>Supportive Therapies</a:t>
            </a:r>
          </a:p>
          <a:p>
            <a:pPr lvl="1"/>
            <a:r>
              <a:rPr lang="en-US"/>
              <a:t>Respite care for caregiver</a:t>
            </a:r>
          </a:p>
          <a:p>
            <a:pPr lvl="1"/>
            <a:r>
              <a:rPr lang="en-US"/>
              <a:t>PT/OT</a:t>
            </a:r>
          </a:p>
        </p:txBody>
      </p:sp>
    </p:spTree>
    <p:extLst>
      <p:ext uri="{BB962C8B-B14F-4D97-AF65-F5344CB8AC3E}">
        <p14:creationId xmlns:p14="http://schemas.microsoft.com/office/powerpoint/2010/main" val="2442639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Planning should focus on </a:t>
            </a:r>
          </a:p>
          <a:p>
            <a:pPr lvl="1"/>
            <a:r>
              <a:rPr lang="en-US"/>
              <a:t>Supporting CG</a:t>
            </a:r>
          </a:p>
          <a:p>
            <a:pPr lvl="1"/>
            <a:r>
              <a:rPr lang="en-US"/>
              <a:t>Maximizing </a:t>
            </a:r>
            <a:r>
              <a:rPr lang="en-US" err="1"/>
              <a:t>pt</a:t>
            </a:r>
            <a:r>
              <a:rPr lang="en-US"/>
              <a:t> function </a:t>
            </a:r>
          </a:p>
          <a:p>
            <a:r>
              <a:rPr lang="en-US"/>
              <a:t>Result = Compression of morbidity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8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050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b="1"/>
              <a:t>Stage Theories of AD are </a:t>
            </a:r>
            <a:br>
              <a:rPr lang="en-US" b="1"/>
            </a:br>
            <a:r>
              <a:rPr lang="en-US" b="1"/>
              <a:t>Diagnostic Conveniences</a:t>
            </a:r>
            <a:br>
              <a:rPr lang="en-US" b="1"/>
            </a:br>
            <a:r>
              <a:rPr lang="en-US" sz="3600" b="1"/>
              <a:t>(double edged sword 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61388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57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70C0"/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Mild Cognitive Impairment (MCI)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658712" y="1295401"/>
            <a:ext cx="8594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Transition from Normal Cognition to Dementia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135086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9081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</a:rPr>
              <a:t>MCI and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presence of MCI is associated with elevated risk of dementia</a:t>
            </a:r>
          </a:p>
          <a:p>
            <a:r>
              <a:rPr lang="en-US"/>
              <a:t>~10-15% of people with MCI will develop AD each year</a:t>
            </a:r>
          </a:p>
          <a:p>
            <a:r>
              <a:rPr lang="en-US"/>
              <a:t>80% </a:t>
            </a:r>
            <a:r>
              <a:rPr lang="en-US" b="1" i="1"/>
              <a:t>a</a:t>
            </a:r>
            <a:r>
              <a:rPr lang="en-US"/>
              <a:t>MCI will convert to AD in-the-long-run</a:t>
            </a:r>
          </a:p>
          <a:p>
            <a:r>
              <a:rPr lang="en-US"/>
              <a:t>Not all people with MCI develop AD (some stay stable or improve)</a:t>
            </a:r>
          </a:p>
          <a:p>
            <a:r>
              <a:rPr lang="en-US"/>
              <a:t>Monitor over time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1AAA1-417A-1D53-593F-ECF05252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latin typeface="Aptos" panose="020B0004020202020204" pitchFamily="34" charset="0"/>
              </a:rPr>
              <a:t>Period 4 – Additional Recruitment Commitments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3378B9"/>
          </a:solidFill>
          <a:ln w="38100" cap="rnd">
            <a:solidFill>
              <a:srgbClr val="3378B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CA8A-0C2A-6CE5-FD7C-A2059E34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>
                <a:latin typeface="Aptos" panose="020B0004020202020204" pitchFamily="34" charset="0"/>
              </a:rPr>
              <a:t>Admin has reached out to all sites about additional recruitment commitments as we move into Period 4. </a:t>
            </a:r>
          </a:p>
          <a:p>
            <a:pPr>
              <a:lnSpc>
                <a:spcPct val="100000"/>
              </a:lnSpc>
            </a:pPr>
            <a:r>
              <a:rPr lang="en-US" sz="2200">
                <a:latin typeface="Aptos" panose="020B0004020202020204" pitchFamily="34" charset="0"/>
              </a:rPr>
              <a:t>Please continue to press forward on Diverse recruitment as NINDS has granted us more recruitment time to meet our goal. 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7AB0A421-2DFB-FE25-354D-5A975609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4" r="141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2152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</a:rPr>
              <a:t>What is mild cognitive impairment?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r>
              <a:rPr lang="en-US" sz="2400"/>
              <a:t>Definition: often a single, subtle cognitive impairment (e.g., memory impairment) for which </a:t>
            </a:r>
            <a:r>
              <a:rPr lang="en-US" sz="2400" u="sng"/>
              <a:t>the individual is still able to compensate in their daily life</a:t>
            </a:r>
          </a:p>
          <a:p>
            <a:r>
              <a:rPr lang="en-US" sz="2400"/>
              <a:t>Often, but not always, a precursor to AD or other form of dementia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76600"/>
            <a:ext cx="864498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130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9916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/>
              <a:t>Secondary Preventive Medicine: </a:t>
            </a:r>
          </a:p>
          <a:p>
            <a:pPr lvl="1"/>
            <a:r>
              <a:rPr lang="en-US" sz="4000" b="1"/>
              <a:t>Sensitivity of Diagnostics</a:t>
            </a:r>
          </a:p>
          <a:p>
            <a:pPr lvl="1"/>
            <a:r>
              <a:rPr lang="en-US" sz="4000" b="1"/>
              <a:t>Time</a:t>
            </a:r>
          </a:p>
          <a:p>
            <a:pPr lvl="1"/>
            <a:r>
              <a:rPr lang="en-US" sz="4000" b="1"/>
              <a:t>Expertise</a:t>
            </a:r>
          </a:p>
        </p:txBody>
      </p:sp>
    </p:spTree>
    <p:extLst>
      <p:ext uri="{BB962C8B-B14F-4D97-AF65-F5344CB8AC3E}">
        <p14:creationId xmlns:p14="http://schemas.microsoft.com/office/powerpoint/2010/main" val="4156946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/>
              <a:t>The Diagnostic Work-Up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156" indent="0">
              <a:buNone/>
            </a:pPr>
            <a:endParaRPr lang="en-US" altLang="en-US"/>
          </a:p>
          <a:p>
            <a:pPr marL="937584" lvl="1"/>
            <a:r>
              <a:rPr lang="en-US" altLang="en-US"/>
              <a:t>History (from patient and informant)</a:t>
            </a:r>
          </a:p>
          <a:p>
            <a:pPr marL="937584" lvl="1"/>
            <a:r>
              <a:rPr lang="en-US" altLang="en-US"/>
              <a:t>Neurological examination</a:t>
            </a:r>
          </a:p>
          <a:p>
            <a:pPr marL="937584" lvl="1"/>
            <a:r>
              <a:rPr lang="en-US" altLang="en-US"/>
              <a:t>Imaging (CT, MRI)</a:t>
            </a:r>
          </a:p>
          <a:p>
            <a:pPr marL="937584" lvl="1"/>
            <a:r>
              <a:rPr lang="en-US" altLang="en-US"/>
              <a:t>Cognitive/Neuropsychological tests</a:t>
            </a:r>
          </a:p>
          <a:p>
            <a:pPr marL="937584" lvl="1"/>
            <a:r>
              <a:rPr lang="en-US" altLang="en-US"/>
              <a:t>Lab work (</a:t>
            </a:r>
            <a:r>
              <a:rPr lang="en-US"/>
              <a:t>CBC, comprehensive metabolic panel, thyroid function, vitamin B12 level)</a:t>
            </a:r>
          </a:p>
          <a:p>
            <a:pPr marL="651834" lvl="1" indent="0">
              <a:buNone/>
            </a:pPr>
            <a:r>
              <a:rPr lang="en-US"/>
              <a:t>* In many cases PCPs complete this process but in certain circumstances a specialist is required</a:t>
            </a:r>
          </a:p>
          <a:p>
            <a:pPr marL="937584" lvl="1"/>
            <a:endParaRPr lang="en-US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08" y="143016"/>
            <a:ext cx="8089901" cy="769441"/>
          </a:xfrm>
        </p:spPr>
        <p:txBody>
          <a:bodyPr/>
          <a:lstStyle/>
          <a:p>
            <a:pPr algn="ctr"/>
            <a:r>
              <a:rPr lang="en-US" b="1"/>
              <a:t>CA SB833 Funded in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451" y="887688"/>
            <a:ext cx="8325548" cy="5214399"/>
          </a:xfrm>
        </p:spPr>
        <p:txBody>
          <a:bodyPr/>
          <a:lstStyle/>
          <a:p>
            <a:r>
              <a:rPr lang="en-US">
                <a:latin typeface="+mn-lt"/>
              </a:rPr>
              <a:t>One time augmentation of CADC budget</a:t>
            </a:r>
          </a:p>
          <a:p>
            <a:r>
              <a:rPr lang="en-US">
                <a:latin typeface="+mn-lt"/>
              </a:rPr>
              <a:t>Directives</a:t>
            </a:r>
          </a:p>
          <a:p>
            <a:pPr lvl="1"/>
            <a:r>
              <a:rPr lang="en-US">
                <a:latin typeface="+mn-lt"/>
              </a:rPr>
              <a:t>Determine standard of care in early, accurate diagnosis </a:t>
            </a:r>
          </a:p>
          <a:p>
            <a:pPr lvl="1"/>
            <a:r>
              <a:rPr lang="en-US">
                <a:latin typeface="+mn-lt"/>
              </a:rPr>
              <a:t>Targeted outreach to health professionals </a:t>
            </a:r>
          </a:p>
          <a:p>
            <a:pPr lvl="1"/>
            <a:r>
              <a:rPr lang="en-US">
                <a:latin typeface="+mn-lt"/>
              </a:rPr>
              <a:t>Endorse and disseminate low-cost, accessible detection and diagnosis tools </a:t>
            </a:r>
          </a:p>
          <a:p>
            <a:pPr lvl="1"/>
            <a:r>
              <a:rPr lang="en-US">
                <a:latin typeface="+mn-lt"/>
              </a:rPr>
              <a:t>Address health disparities within diverse population</a:t>
            </a:r>
          </a:p>
          <a:p>
            <a:pPr lvl="1"/>
            <a:r>
              <a:rPr lang="en-US">
                <a:latin typeface="+mn-lt"/>
              </a:rPr>
              <a:t>Evaluate effectiveness and measure  impact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b="1"/>
              <a:t> 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7009837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150" y="1"/>
            <a:ext cx="8359265" cy="646331"/>
          </a:xfrm>
        </p:spPr>
        <p:txBody>
          <a:bodyPr/>
          <a:lstStyle/>
          <a:p>
            <a:pPr algn="ctr"/>
            <a:r>
              <a:rPr lang="en-US" sz="3600" b="1"/>
              <a:t>Bigger  vision: CADC Community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626" y="1075035"/>
            <a:ext cx="4571096" cy="4599981"/>
          </a:xfrm>
        </p:spPr>
        <p:txBody>
          <a:bodyPr/>
          <a:lstStyle/>
          <a:p>
            <a:r>
              <a:rPr lang="en-US"/>
              <a:t>Community physicians/practices</a:t>
            </a:r>
          </a:p>
          <a:p>
            <a:pPr lvl="1"/>
            <a:r>
              <a:rPr lang="en-US" sz="3200"/>
              <a:t>“Certified” dementia assessment practices</a:t>
            </a:r>
          </a:p>
          <a:p>
            <a:r>
              <a:rPr lang="en-US"/>
              <a:t>Network for training</a:t>
            </a:r>
          </a:p>
          <a:p>
            <a:pPr lvl="1"/>
            <a:r>
              <a:rPr lang="en-US" sz="3200"/>
              <a:t>Annual Conferences</a:t>
            </a:r>
          </a:p>
          <a:p>
            <a:pPr lvl="2"/>
            <a:r>
              <a:rPr lang="en-US" sz="3200"/>
              <a:t>SoCal, </a:t>
            </a:r>
            <a:r>
              <a:rPr lang="en-US" sz="3200" err="1"/>
              <a:t>NoCal</a:t>
            </a:r>
            <a:endParaRPr lang="en-US" sz="3200"/>
          </a:p>
          <a:p>
            <a:pPr lvl="1"/>
            <a:r>
              <a:rPr lang="en-US" sz="3200"/>
              <a:t>Lecture referral service</a:t>
            </a:r>
          </a:p>
          <a:p>
            <a:r>
              <a:rPr lang="en-US"/>
              <a:t>Network for referral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946" y="1294545"/>
            <a:ext cx="3681875" cy="4302817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2926138" y="1315777"/>
            <a:ext cx="2465940" cy="4216514"/>
            <a:chOff x="1402138" y="1315777"/>
            <a:chExt cx="2465940" cy="4216514"/>
          </a:xfrm>
        </p:grpSpPr>
        <p:grpSp>
          <p:nvGrpSpPr>
            <p:cNvPr id="14" name="Group 13"/>
            <p:cNvGrpSpPr/>
            <p:nvPr/>
          </p:nvGrpSpPr>
          <p:grpSpPr>
            <a:xfrm>
              <a:off x="1816904" y="1594892"/>
              <a:ext cx="616487" cy="431514"/>
              <a:chOff x="5067496" y="5511058"/>
              <a:chExt cx="826090" cy="579462"/>
            </a:xfrm>
          </p:grpSpPr>
          <p:sp>
            <p:nvSpPr>
              <p:cNvPr id="15" name="Wave 14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02138" y="1315777"/>
              <a:ext cx="616487" cy="431514"/>
              <a:chOff x="5067496" y="5511058"/>
              <a:chExt cx="826090" cy="579462"/>
            </a:xfrm>
          </p:grpSpPr>
          <p:sp>
            <p:nvSpPr>
              <p:cNvPr id="18" name="Wave 17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463787" y="1870582"/>
              <a:ext cx="616487" cy="431514"/>
              <a:chOff x="5067496" y="5511058"/>
              <a:chExt cx="826090" cy="579462"/>
            </a:xfrm>
          </p:grpSpPr>
          <p:sp>
            <p:nvSpPr>
              <p:cNvPr id="21" name="Wave 20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944645" y="2191136"/>
              <a:ext cx="616487" cy="431514"/>
              <a:chOff x="5067496" y="5511058"/>
              <a:chExt cx="826090" cy="579462"/>
            </a:xfrm>
          </p:grpSpPr>
          <p:sp>
            <p:nvSpPr>
              <p:cNvPr id="24" name="Wave 23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463787" y="2302096"/>
              <a:ext cx="616487" cy="431514"/>
              <a:chOff x="5067496" y="5511058"/>
              <a:chExt cx="826090" cy="579462"/>
            </a:xfrm>
          </p:grpSpPr>
          <p:sp>
            <p:nvSpPr>
              <p:cNvPr id="27" name="Wave 26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067941" y="2770598"/>
              <a:ext cx="616487" cy="431514"/>
              <a:chOff x="5067496" y="5511058"/>
              <a:chExt cx="826090" cy="579462"/>
            </a:xfrm>
          </p:grpSpPr>
          <p:sp>
            <p:nvSpPr>
              <p:cNvPr id="30" name="Wave 29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809018" y="3041836"/>
              <a:ext cx="616487" cy="431514"/>
              <a:chOff x="5067496" y="5511058"/>
              <a:chExt cx="826090" cy="579462"/>
            </a:xfrm>
          </p:grpSpPr>
          <p:sp>
            <p:nvSpPr>
              <p:cNvPr id="33" name="Wave 32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585788" y="3522666"/>
              <a:ext cx="616487" cy="431514"/>
              <a:chOff x="5067496" y="5511058"/>
              <a:chExt cx="826090" cy="579462"/>
            </a:xfrm>
          </p:grpSpPr>
          <p:sp>
            <p:nvSpPr>
              <p:cNvPr id="36" name="Wave 35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969304" y="3818562"/>
              <a:ext cx="616487" cy="431514"/>
              <a:chOff x="5067496" y="5511058"/>
              <a:chExt cx="826090" cy="579462"/>
            </a:xfrm>
          </p:grpSpPr>
          <p:sp>
            <p:nvSpPr>
              <p:cNvPr id="39" name="Wave 38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041986" y="3695272"/>
              <a:ext cx="616487" cy="431514"/>
              <a:chOff x="5067496" y="5511058"/>
              <a:chExt cx="826090" cy="579462"/>
            </a:xfrm>
          </p:grpSpPr>
          <p:sp>
            <p:nvSpPr>
              <p:cNvPr id="42" name="Wave 41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251591" y="5100777"/>
              <a:ext cx="616487" cy="431514"/>
              <a:chOff x="5067496" y="5511058"/>
              <a:chExt cx="826090" cy="579462"/>
            </a:xfrm>
          </p:grpSpPr>
          <p:sp>
            <p:nvSpPr>
              <p:cNvPr id="45" name="Wave 44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425502" y="4188432"/>
              <a:ext cx="616487" cy="431514"/>
              <a:chOff x="5067496" y="5511058"/>
              <a:chExt cx="826090" cy="579462"/>
            </a:xfrm>
          </p:grpSpPr>
          <p:sp>
            <p:nvSpPr>
              <p:cNvPr id="48" name="Wave 47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029656" y="4743236"/>
              <a:ext cx="616487" cy="431514"/>
              <a:chOff x="5067496" y="5511058"/>
              <a:chExt cx="826090" cy="579462"/>
            </a:xfrm>
          </p:grpSpPr>
          <p:sp>
            <p:nvSpPr>
              <p:cNvPr id="51" name="Wave 50"/>
              <p:cNvSpPr/>
              <p:nvPr/>
            </p:nvSpPr>
            <p:spPr bwMode="auto">
              <a:xfrm>
                <a:off x="5067496" y="5511058"/>
                <a:ext cx="826090" cy="579462"/>
              </a:xfrm>
              <a:prstGeom prst="wave">
                <a:avLst/>
              </a:pr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err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116817" y="5622018"/>
                <a:ext cx="552041" cy="2893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>
                    <a:solidFill>
                      <a:prstClr val="white"/>
                    </a:solidFill>
                    <a:latin typeface="Calibri"/>
                  </a:rPr>
                  <a:t>CADC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172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brain-phrenology 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2" y="369888"/>
            <a:ext cx="8505825" cy="5497512"/>
          </a:xfrm>
        </p:spPr>
        <p:txBody>
          <a:bodyPr>
            <a:normAutofit/>
          </a:bodyPr>
          <a:lstStyle/>
          <a:p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br>
              <a:rPr lang="en-US" sz="5400" b="1"/>
            </a:br>
            <a:b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K. Johnson, PhD.</a:t>
            </a:r>
            <a:b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 Disease Research Center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a NIH center of excellence at the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University of California - Davis</a:t>
            </a:r>
            <a:br>
              <a:rPr lang="en-US" sz="2200" b="1"/>
            </a:br>
            <a:endParaRPr lang="en-US" sz="2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25" y="4706256"/>
            <a:ext cx="19573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0781" y="6056179"/>
            <a:ext cx="45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92934"/>
                </a:solidFill>
                <a:latin typeface="Calibri"/>
              </a:rPr>
              <a:t>Dignity Health - Clinic and Medical Leadership Forum – December 14</a:t>
            </a:r>
            <a:r>
              <a:rPr lang="en-US" baseline="30000">
                <a:solidFill>
                  <a:srgbClr val="292934"/>
                </a:solidFill>
                <a:latin typeface="Calibri"/>
              </a:rPr>
              <a:t>th</a:t>
            </a:r>
            <a:r>
              <a:rPr lang="en-US">
                <a:solidFill>
                  <a:srgbClr val="292934"/>
                </a:solidFill>
                <a:latin typeface="Calibri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651650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7DACE-2E5C-87C0-E732-CA3406137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65383-34B8-9B5D-17D6-6969B49A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7" y="1741336"/>
            <a:ext cx="5448730" cy="1687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Reminder: </a:t>
            </a:r>
            <a: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endParaRPr lang="en-US" sz="5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91E6D-9A34-1F23-4331-A53AF191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4498" y="4200522"/>
            <a:ext cx="5956645" cy="18270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Please make sure to </a:t>
            </a:r>
            <a:r>
              <a:rPr lang="en-US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attend our monthly Repository Core Meeting next Wed. </a:t>
            </a:r>
            <a:r>
              <a:rPr lang="en-US" sz="1800" b="1">
                <a:solidFill>
                  <a:schemeClr val="tx2"/>
                </a:solidFill>
              </a:rPr>
              <a:t>September 25 </a:t>
            </a:r>
            <a:r>
              <a:rPr lang="en-US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from 10 – 10:50am, PST </a:t>
            </a:r>
          </a:p>
          <a:p>
            <a:pPr marL="0" lvl="1" algn="ctr">
              <a:spcBef>
                <a:spcPts val="1000"/>
              </a:spcBef>
            </a:pPr>
            <a:r>
              <a: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Site representation is important!</a:t>
            </a:r>
          </a:p>
          <a:p>
            <a:pPr marL="0" lvl="1" algn="ctr">
              <a:spcBef>
                <a:spcPts val="1000"/>
              </a:spcBef>
            </a:pPr>
            <a:endParaRPr lang="en-US" sz="11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lvl="1" algn="ctr">
              <a:spcBef>
                <a:spcPts val="1000"/>
              </a:spcBef>
            </a:pPr>
            <a:endParaRPr lang="en-US" sz="11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998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E8F3-904D-768A-B170-6563CC24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09" y="-62921"/>
            <a:ext cx="10509504" cy="811871"/>
          </a:xfrm>
        </p:spPr>
        <p:txBody>
          <a:bodyPr anchor="ctr">
            <a:normAutofit/>
          </a:bodyPr>
          <a:lstStyle/>
          <a:p>
            <a:pPr algn="ctr"/>
            <a:r>
              <a:rPr lang="en-US" b="1"/>
              <a:t>UC Davis Team Contact List: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5568F5-7DEC-6CBF-2619-AE4A81180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089438"/>
              </p:ext>
            </p:extLst>
          </p:nvPr>
        </p:nvGraphicFramePr>
        <p:xfrm>
          <a:off x="1279667" y="588396"/>
          <a:ext cx="10049520" cy="605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381">
                  <a:extLst>
                    <a:ext uri="{9D8B030D-6E8A-4147-A177-3AD203B41FA5}">
                      <a16:colId xmlns:a16="http://schemas.microsoft.com/office/drawing/2014/main" val="4000812162"/>
                    </a:ext>
                  </a:extLst>
                </a:gridCol>
                <a:gridCol w="2189082">
                  <a:extLst>
                    <a:ext uri="{9D8B030D-6E8A-4147-A177-3AD203B41FA5}">
                      <a16:colId xmlns:a16="http://schemas.microsoft.com/office/drawing/2014/main" val="4283588957"/>
                    </a:ext>
                  </a:extLst>
                </a:gridCol>
                <a:gridCol w="3319889">
                  <a:extLst>
                    <a:ext uri="{9D8B030D-6E8A-4147-A177-3AD203B41FA5}">
                      <a16:colId xmlns:a16="http://schemas.microsoft.com/office/drawing/2014/main" val="2378904566"/>
                    </a:ext>
                  </a:extLst>
                </a:gridCol>
                <a:gridCol w="2028168">
                  <a:extLst>
                    <a:ext uri="{9D8B030D-6E8A-4147-A177-3AD203B41FA5}">
                      <a16:colId xmlns:a16="http://schemas.microsoft.com/office/drawing/2014/main" val="1055439283"/>
                    </a:ext>
                  </a:extLst>
                </a:gridCol>
              </a:tblGrid>
              <a:tr h="46559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latin typeface="Avenir Next LT Pro"/>
                        </a:rPr>
                        <a:t>Type of Question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latin typeface="Avenir Next LT Pro"/>
                        </a:rPr>
                        <a:t>Contact Name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latin typeface="Avenir Next LT Pro"/>
                        </a:rPr>
                        <a:t>Role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latin typeface="Avenir Next LT Pro"/>
                        </a:rPr>
                        <a:t>Email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33645"/>
                  </a:ext>
                </a:extLst>
              </a:tr>
              <a:tr h="395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General/Reporting Issue/</a:t>
                      </a:r>
                      <a:endParaRPr lang="en-US" sz="1200" b="1"/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 Eligibility/Data Entry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Claudia Ayala</a:t>
                      </a:r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Guadalupe Flores-Marin </a:t>
                      </a:r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Morgan 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Clinical Research Supervisor, Admin Core</a:t>
                      </a:r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Project Admin Assistant </a:t>
                      </a:r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Clinical Research Analyst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2"/>
                        </a:rPr>
                        <a:t>ceayala@ucdavis.edu</a:t>
                      </a:r>
                      <a:endParaRPr lang="en-US" sz="1200" b="0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endParaRPr lang="en-US" sz="1200" b="0" i="0" u="none" strike="noStrike" noProof="0">
                        <a:latin typeface="Avenir Next LT Pro"/>
                        <a:hlinkClick r:id="rId3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3"/>
                        </a:rPr>
                        <a:t>gfloresmarin@ucdavis.edu</a:t>
                      </a:r>
                      <a:endParaRPr lang="en-US" sz="1200" b="0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</a:rPr>
                        <a:t> 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</a:rPr>
                        <a:t>mbtate@ucdavis.edu</a:t>
                      </a:r>
                    </a:p>
                    <a:p>
                      <a:pPr lvl="0" algn="l">
                        <a:buNone/>
                      </a:pPr>
                      <a:endParaRPr lang="en-US" sz="1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14398"/>
                  </a:ext>
                </a:extLst>
              </a:tr>
              <a:tr h="92602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Reporting Issue 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Gina Giambruno</a:t>
                      </a:r>
                      <a:endParaRPr lang="en-US" sz="1200" b="1"/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Dr. Charles </a:t>
                      </a:r>
                      <a:r>
                        <a:rPr lang="en-US" sz="1200" b="1" i="0" u="none" strike="noStrike" noProof="0" err="1">
                          <a:latin typeface="Avenir Next LT Pro"/>
                        </a:rPr>
                        <a:t>DeCarli</a:t>
                      </a:r>
                      <a:r>
                        <a:rPr lang="en-US" sz="1200" b="1" i="0" u="none" strike="noStrike" noProof="0">
                          <a:latin typeface="Avenir Next LT Pro"/>
                        </a:rPr>
                        <a:t> 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Health Educator, Recruitment Core </a:t>
                      </a:r>
                      <a:endParaRPr lang="en-US" sz="1200" b="1"/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Director, Alzheimer's Disease Research Center, Admin Core 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4"/>
                        </a:rPr>
                        <a:t>ggiambruno@ucdavis.edu</a:t>
                      </a:r>
                      <a:endParaRPr lang="en-US" sz="1200" b="0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endParaRPr lang="en-US" sz="1200" b="0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5"/>
                        </a:rPr>
                        <a:t>cdecarli@ucdavis.edu</a:t>
                      </a:r>
                      <a:endParaRPr lang="en-US" sz="1200" b="0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endParaRPr lang="en-US" sz="1200" b="0" i="0" u="none" strike="noStrike" noProof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78775"/>
                  </a:ext>
                </a:extLst>
              </a:tr>
              <a:tr h="12267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Recruitment &amp; Retention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Dr. David Johnson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Gina Giambruno </a:t>
                      </a:r>
                      <a:endParaRPr lang="en-US" b="1"/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Taylor Clardy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Professor, Recruitment Core </a:t>
                      </a:r>
                      <a:r>
                        <a:rPr lang="en-US" sz="1200" b="1" i="0" u="none" strike="noStrike" noProof="0">
                          <a:latin typeface="Avenir Next LT Pro"/>
                        </a:rPr>
                        <a:t>Health Educator, Recruitment Core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Marketing Specialist 2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4"/>
                        </a:rPr>
                        <a:t>ggiambruno@ucdavis.edu</a:t>
                      </a:r>
                      <a:r>
                        <a:rPr lang="en-US" sz="1200" b="0" i="0" u="none" strike="noStrike" noProof="0">
                          <a:latin typeface="Avenir Next LT Pro"/>
                        </a:rPr>
                        <a:t> </a:t>
                      </a:r>
                      <a:r>
                        <a:rPr lang="en-US" sz="1200" b="0" i="0" u="none" strike="noStrike" noProof="0">
                          <a:latin typeface="Avenir Next LT Pro"/>
                          <a:hlinkClick r:id="rId6"/>
                        </a:rPr>
                        <a:t>dkj@ucdavis.edu</a:t>
                      </a:r>
                      <a:endParaRPr lang="en-US" sz="1200" b="0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7"/>
                        </a:rPr>
                        <a:t>thclardy@ucdavis.edu</a:t>
                      </a:r>
                      <a:endParaRPr lang="en-US" sz="1200" b="0" i="0" u="none" strike="noStrike" noProof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39859"/>
                  </a:ext>
                </a:extLst>
              </a:tr>
              <a:tr h="35328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Study Supplies/Shipping 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Jeannine White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Jacob Conston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venir Next LT Pro" panose="020B0504020202020204" pitchFamily="34" charset="0"/>
                        </a:rPr>
                        <a:t>Ramses Denis-Romero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Biomarker Core Manager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SRA, Repository Core</a:t>
                      </a:r>
                      <a:r>
                        <a:rPr lang="en-US" sz="1800" b="1" i="0" u="none" strike="noStrike" noProof="0">
                          <a:latin typeface="Avenir Next LT Pro"/>
                        </a:rPr>
                        <a:t> </a:t>
                      </a: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SRA, Repository Core</a:t>
                      </a:r>
                      <a:endParaRPr lang="en-US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" action="ppaction://noaction"/>
                        </a:rPr>
                        <a:t>jlmcgee@UCDAVIS.EDU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" action="ppaction://noaction"/>
                        </a:rPr>
                        <a:t>dvcid-repository-core@ucdavis.edu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81551"/>
                  </a:ext>
                </a:extLst>
              </a:tr>
              <a:tr h="6349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Invoicing/Sub-award</a:t>
                      </a:r>
                      <a:endParaRPr lang="en-US" sz="1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Emily Crivello</a:t>
                      </a:r>
                      <a:endParaRPr lang="en-US" b="1"/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Morgan Tate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Rani Asato</a:t>
                      </a:r>
                      <a:endParaRPr lang="en-US" sz="1800" b="1" i="0" u="none" strike="noStrike" noProof="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Claudia Ayala</a:t>
                      </a:r>
                      <a:r>
                        <a:rPr lang="en-US" sz="1800" b="1" i="0" u="none" strike="noStrike" noProof="0">
                          <a:latin typeface="Avenir Next LT Pro"/>
                        </a:rPr>
                        <a:t> 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Clinical Research Analyst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Clinical Research Analyst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Finance Manager </a:t>
                      </a:r>
                      <a:endParaRPr lang="en-US" b="1"/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Clinical Research Supervisor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hlinkClick r:id="rId8"/>
                        </a:rPr>
                        <a:t>ecrivello@ucdavis.edu</a:t>
                      </a:r>
                      <a:endParaRPr lang="en-US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noProof="0">
                          <a:latin typeface="Avenir Next LT Pro"/>
                        </a:rPr>
                        <a:t>mbtate@ucdavis.edu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hlinkClick r:id="rId9"/>
                        </a:rPr>
                        <a:t>rkasato@ucdavis.edu</a:t>
                      </a:r>
                      <a:endParaRPr lang="en-US"/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2"/>
                        </a:rPr>
                        <a:t>ceayala@ucdavis.edu</a:t>
                      </a:r>
                      <a:r>
                        <a:rPr lang="en-US" sz="1200" b="0" i="0" u="none" strike="noStrike" noProof="0">
                          <a:latin typeface="Avenir Next LT Pro"/>
                        </a:rPr>
                        <a:t> 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64846"/>
                  </a:ext>
                </a:extLst>
              </a:tr>
              <a:tr h="58215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UCD IRB (IRBNet) </a:t>
                      </a:r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Kelly Wallace </a:t>
                      </a:r>
                      <a:endParaRPr lang="en-US" b="1"/>
                    </a:p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200" b="1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Clinical Research Supervisor, IRB 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200" b="0" i="0" u="none" strike="noStrike" noProof="0">
                        <a:latin typeface="Avenir Next LT Pro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10"/>
                        </a:rPr>
                        <a:t>klwallace@ucdavis.edu</a:t>
                      </a:r>
                      <a:r>
                        <a:rPr lang="en-US" sz="1200" b="0" i="0" u="none" strike="noStrike" noProof="0">
                          <a:latin typeface="Avenir Next LT Pro"/>
                        </a:rPr>
                        <a:t> 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434789"/>
                  </a:ext>
                </a:extLst>
              </a:tr>
              <a:tr h="25396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1" i="0" u="none" strike="noStrike" noProof="0">
                          <a:latin typeface="Avenir Next LT Pro"/>
                        </a:rPr>
                        <a:t>MRI 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latin typeface="Avenir Next LT Pro"/>
                        </a:rPr>
                        <a:t>Dr. Audrey Fan</a:t>
                      </a:r>
                      <a:endParaRPr lang="en-US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latin typeface="Avenir Next LT Pro"/>
                        </a:rPr>
                        <a:t>MRI Team Lead</a:t>
                      </a:r>
                      <a:endParaRPr lang="en-US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noProof="0">
                          <a:latin typeface="Avenir Next LT Pro"/>
                          <a:hlinkClick r:id="rId11"/>
                        </a:rPr>
                        <a:t>apfan@ucdavis.edu</a:t>
                      </a:r>
                      <a:endParaRPr lang="en-US" sz="1200" b="0" i="0" u="none" strike="noStrike" noProof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9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04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E917-637B-46F4-BF4E-72B4D4F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UC Davis Recruitment and Retention Core Contacts</a:t>
            </a:r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BA421A4-0A05-4B88-A40D-F60B5B6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u="sng">
                <a:effectLst/>
                <a:ea typeface="Calibri" panose="020F0502020204030204" pitchFamily="34" charset="0"/>
                <a:cs typeface="Calibri"/>
              </a:rPr>
              <a:t>David K. Johnson, PhD.</a:t>
            </a:r>
            <a:r>
              <a:rPr lang="en-US" sz="2200">
                <a:ea typeface="Calibri" panose="020F0502020204030204" pitchFamily="34" charset="0"/>
                <a:cs typeface="Calibri"/>
              </a:rPr>
              <a:t> </a:t>
            </a:r>
            <a:endParaRPr lang="en-US" sz="2200">
              <a:cs typeface="Calibri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>
                <a:effectLst/>
                <a:ea typeface="Calibri" panose="020F0502020204030204" pitchFamily="34" charset="0"/>
                <a:cs typeface="Calibri"/>
              </a:rPr>
              <a:t>Professor in Neurology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Director, UC Davis </a:t>
            </a:r>
            <a:r>
              <a:rPr lang="en-US" sz="2200">
                <a:ea typeface="Calibri" panose="020F0502020204030204" pitchFamily="34" charset="0"/>
                <a:cs typeface="Calibri"/>
              </a:rPr>
              <a:t>ADC - East</a:t>
            </a: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 Bay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a typeface="Calibri" panose="020F0502020204030204" pitchFamily="34" charset="0"/>
                <a:cs typeface="Calibri"/>
              </a:rPr>
              <a:t>PI,</a:t>
            </a: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 Dementia &amp; Diabetes Prevention Project</a:t>
            </a:r>
            <a:r>
              <a:rPr lang="en-US" sz="2200">
                <a:ea typeface="Calibri" panose="020F0502020204030204" pitchFamily="34" charset="0"/>
                <a:cs typeface="Calibri"/>
              </a:rPr>
              <a:t> </a:t>
            </a:r>
            <a:endParaRPr lang="en-US" sz="2200">
              <a:effectLst/>
              <a:ea typeface="Calibri" panose="020F0502020204030204" pitchFamily="34" charset="0"/>
              <a:cs typeface="Calibri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100 N. </a:t>
            </a:r>
            <a:r>
              <a:rPr lang="en-US" sz="2200" err="1">
                <a:effectLst/>
                <a:ea typeface="Calibri" panose="020F0502020204030204" pitchFamily="34" charset="0"/>
                <a:cs typeface="Calibri"/>
              </a:rPr>
              <a:t>Wiget</a:t>
            </a: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 Lane, Suite 150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Calibri" panose="020F0502020204030204" pitchFamily="34" charset="0"/>
                <a:cs typeface="Calibri"/>
              </a:rPr>
              <a:t>Walnut Creek, CA 94598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sng">
                <a:effectLst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dkj@ucdavis.edu</a:t>
            </a:r>
            <a:endParaRPr lang="en-US" sz="2200" u="sng">
              <a:effectLst/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u="sng">
                <a:effectLst/>
                <a:ea typeface="Times New Roman" panose="02020603050405020304" pitchFamily="18" charset="0"/>
                <a:cs typeface="Times New Roman"/>
              </a:rPr>
              <a:t>Gina Giambruno, MPH, MCHES</a:t>
            </a:r>
            <a:r>
              <a:rPr lang="en-US" sz="2200" b="1">
                <a:effectLst/>
                <a:ea typeface="Times New Roman" panose="02020603050405020304" pitchFamily="18" charset="0"/>
                <a:cs typeface="Calibri"/>
              </a:rPr>
              <a:t>®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>
                <a:effectLst/>
                <a:ea typeface="Times New Roman" panose="02020603050405020304" pitchFamily="18" charset="0"/>
                <a:cs typeface="Times New Roman"/>
              </a:rPr>
              <a:t>Health Educator 4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Times New Roman" panose="02020603050405020304" pitchFamily="18" charset="0"/>
                <a:cs typeface="Times New Roman"/>
              </a:rPr>
              <a:t>UC Davis Alzheimer’s Disease Center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Times New Roman" panose="02020603050405020304" pitchFamily="18" charset="0"/>
                <a:cs typeface="Times New Roman"/>
              </a:rPr>
              <a:t>4860 Y Street, Suite 3900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>
                <a:effectLst/>
                <a:ea typeface="Times New Roman" panose="02020603050405020304" pitchFamily="18" charset="0"/>
                <a:cs typeface="Times New Roman"/>
              </a:rPr>
              <a:t>Sacramento, CA 95817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sng">
                <a:effectLst/>
                <a:ea typeface="Times New Roman" panose="02020603050405020304" pitchFamily="18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ggiambruno@ucdavis.edu</a:t>
            </a:r>
            <a:r>
              <a:rPr lang="en-US" sz="2200" u="sng">
                <a:effectLst/>
                <a:ea typeface="Times New Roman" panose="02020603050405020304" pitchFamily="18" charset="0"/>
                <a:cs typeface="Times New Roman"/>
              </a:rPr>
              <a:t>/diversevcid@ucdavis.edu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312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7E917-637B-46F4-BF4E-72B4D4F8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Co-investigators</a:t>
            </a:r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BA421A4-0A05-4B88-A40D-F60B5B6F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u="sng">
                <a:ea typeface="Calibri" panose="020F0502020204030204" pitchFamily="34" charset="0"/>
                <a:cs typeface="Calibri"/>
              </a:rPr>
              <a:t>Dr. Hector M. González</a:t>
            </a:r>
            <a:endParaRPr lang="en-US" sz="2200" b="1" u="sng">
              <a:cs typeface="Calibri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 i="1">
                <a:effectLst/>
                <a:ea typeface="Calibri" panose="020F0502020204030204" pitchFamily="34" charset="0"/>
                <a:cs typeface="Calibri"/>
              </a:rPr>
              <a:t>Professor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>
                <a:ea typeface="Calibri" panose="020F0502020204030204" pitchFamily="34" charset="0"/>
                <a:cs typeface="Calibri"/>
              </a:rPr>
              <a:t>University of California, San Diego</a:t>
            </a:r>
            <a:endParaRPr lang="en-US" sz="2200">
              <a:effectLst/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Dept of Neurosciences, School of Medicine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2200" b="1" u="sng">
              <a:effectLst/>
              <a:ea typeface="Times New Roman" panose="02020603050405020304" pitchFamily="18" charset="0"/>
              <a:cs typeface="Times New Roman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 b="1" u="sng">
                <a:effectLst/>
                <a:ea typeface="Times New Roman" panose="02020603050405020304" pitchFamily="18" charset="0"/>
                <a:cs typeface="Times New Roman"/>
              </a:rPr>
              <a:t>Dr. Lisa L. Barnes</a:t>
            </a:r>
            <a:r>
              <a:rPr lang="en-US" sz="2200" b="1">
                <a:effectLst/>
                <a:ea typeface="Times New Roman" panose="02020603050405020304" pitchFamily="18" charset="0"/>
                <a:cs typeface="Times New Roman"/>
              </a:rPr>
              <a:t>			</a:t>
            </a:r>
            <a:endParaRPr lang="en-US" sz="22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 i="1">
                <a:effectLst/>
                <a:ea typeface="Calibri" panose="020F0502020204030204" pitchFamily="34" charset="0"/>
                <a:cs typeface="Times New Roman"/>
              </a:rPr>
              <a:t>Professor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Rush University</a:t>
            </a:r>
          </a:p>
          <a:p>
            <a:pPr marL="0" marR="0" indent="0">
              <a:spcBef>
                <a:spcPts val="0"/>
              </a:spcBef>
              <a:buNone/>
            </a:pPr>
            <a:r>
              <a:rPr lang="en-US" sz="2200">
                <a:effectLst/>
                <a:ea typeface="Calibri" panose="020F0502020204030204" pitchFamily="34" charset="0"/>
                <a:cs typeface="Times New Roman"/>
              </a:rPr>
              <a:t>Department Neurological Sciences</a:t>
            </a:r>
          </a:p>
          <a:p>
            <a:pPr marL="0" marR="0" indent="0">
              <a:spcBef>
                <a:spcPts val="0"/>
              </a:spcBef>
              <a:buNone/>
            </a:pPr>
            <a:endParaRPr lang="en-US" sz="2200"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Dr. Raina  Croff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Times New Roman"/>
              </a:rPr>
              <a:t>			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0" i="1">
                <a:effectLst/>
              </a:rPr>
              <a:t>Professor </a:t>
            </a:r>
            <a:r>
              <a:rPr lang="en-US" sz="2200" b="0" i="0">
                <a:effectLst/>
              </a:rPr>
              <a:t>of Neurology at the NIA Layton Aging and Alzheimer's Disease Center at Oregon Health &amp; Science University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182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8C5C6-EC25-0919-D493-75A3E892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801817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DVCID ADMIN CORE UPDATES: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3651-4A67-D42C-9E0F-17B6C016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We have received the Period 4 award </a:t>
            </a:r>
          </a:p>
          <a:p>
            <a:r>
              <a:rPr lang="en-US" sz="2200"/>
              <a:t>Clinical sites subawards will be processed when the Period 4 award is fully executed. It is currently at UCD Sponsored Programs Office. Stay tuned!</a:t>
            </a:r>
          </a:p>
          <a:p>
            <a:r>
              <a:rPr lang="en-US" sz="2200"/>
              <a:t>P4 Subaward covers the period: 09/01/2024 – 08/31/2025</a:t>
            </a:r>
          </a:p>
          <a:p>
            <a:endParaRPr lang="en-US" sz="2200"/>
          </a:p>
        </p:txBody>
      </p:sp>
      <p:pic>
        <p:nvPicPr>
          <p:cNvPr id="5" name="Picture 4" descr="Man celebrating in the crowd">
            <a:extLst>
              <a:ext uri="{FF2B5EF4-FFF2-40B4-BE49-F238E27FC236}">
                <a16:creationId xmlns:a16="http://schemas.microsoft.com/office/drawing/2014/main" id="{64504FD2-9704-E990-8F64-128DD2FD2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r="143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09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0271EB-6BA8-E254-ECC9-4DEC870B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Monthly Science Meeting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20E2-8448-83AA-FEEE-A4E8C9C7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Starting this Fall, we will have monthly meetings where DVCID investigators will present updates on their research involving data sets and/or sample analyses. </a:t>
            </a:r>
          </a:p>
          <a:p>
            <a:r>
              <a:rPr lang="en-US" sz="1800">
                <a:solidFill>
                  <a:schemeClr val="tx2"/>
                </a:solidFill>
              </a:rPr>
              <a:t>Site PIs, coordinators, lab personnel, are welcome to attend and join the Core leaders, investigators and NINDS.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Our DVCID Admin team has added site PI’s, coordinators, and lab personnel to our list serve: </a:t>
            </a:r>
            <a:r>
              <a:rPr lang="en-US" sz="18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diversevcidsciencemeetingseries@groups.ucdavis.edu</a:t>
            </a:r>
            <a:endParaRPr lang="en-US" sz="1800">
              <a:solidFill>
                <a:schemeClr val="tx2"/>
              </a:solidFill>
            </a:endParaRPr>
          </a:p>
          <a:p>
            <a:pPr lvl="1"/>
            <a:r>
              <a:rPr lang="en-US" sz="1800">
                <a:solidFill>
                  <a:schemeClr val="tx2"/>
                </a:solidFill>
              </a:rPr>
              <a:t>The meetings will be held on a Tues each month, 11am-12pm PST, depending on availability. </a:t>
            </a:r>
          </a:p>
          <a:p>
            <a:pPr marL="457200" lvl="1" indent="0">
              <a:buNone/>
            </a:pPr>
            <a:r>
              <a:rPr lang="en-US" sz="1800">
                <a:solidFill>
                  <a:schemeClr val="tx2"/>
                </a:solidFill>
              </a:rPr>
              <a:t> 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3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75C9-273B-E97A-61D9-7919DDEE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Meetings Scheduled This Fall: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E5EAE3-60BA-D644-F9D7-9B76E08521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33453" y="1763354"/>
          <a:ext cx="8122046" cy="4119627"/>
        </p:xfrm>
        <a:graphic>
          <a:graphicData uri="http://schemas.openxmlformats.org/drawingml/2006/table">
            <a:tbl>
              <a:tblPr/>
              <a:tblGrid>
                <a:gridCol w="2669651">
                  <a:extLst>
                    <a:ext uri="{9D8B030D-6E8A-4147-A177-3AD203B41FA5}">
                      <a16:colId xmlns:a16="http://schemas.microsoft.com/office/drawing/2014/main" val="3132848984"/>
                    </a:ext>
                  </a:extLst>
                </a:gridCol>
                <a:gridCol w="2717630">
                  <a:extLst>
                    <a:ext uri="{9D8B030D-6E8A-4147-A177-3AD203B41FA5}">
                      <a16:colId xmlns:a16="http://schemas.microsoft.com/office/drawing/2014/main" val="3275838921"/>
                    </a:ext>
                  </a:extLst>
                </a:gridCol>
                <a:gridCol w="2734765">
                  <a:extLst>
                    <a:ext uri="{9D8B030D-6E8A-4147-A177-3AD203B41FA5}">
                      <a16:colId xmlns:a16="http://schemas.microsoft.com/office/drawing/2014/main" val="763401590"/>
                    </a:ext>
                  </a:extLst>
                </a:gridCol>
              </a:tblGrid>
              <a:tr h="384512"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>
                          <a:effectLst/>
                          <a:latin typeface="Aptos" panose="020B0004020202020204" pitchFamily="34" charset="0"/>
                        </a:rPr>
                        <a:t>Meeting Date/Time</a:t>
                      </a:r>
                      <a:endParaRPr lang="en-US" sz="3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>
                          <a:effectLst/>
                          <a:latin typeface="Aptos" panose="020B0004020202020204" pitchFamily="34" charset="0"/>
                        </a:rPr>
                        <a:t>Presenter</a:t>
                      </a:r>
                      <a:endParaRPr lang="en-US" sz="3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/>
                      <a:r>
                        <a:rPr lang="en-US" sz="2000" b="1" i="0" u="none" strike="noStrike">
                          <a:effectLst/>
                          <a:latin typeface="Aptos" panose="020B0004020202020204" pitchFamily="34" charset="0"/>
                        </a:rPr>
                        <a:t>Topic/Title</a:t>
                      </a:r>
                      <a:endParaRPr lang="en-US" sz="3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173355"/>
                  </a:ext>
                </a:extLst>
              </a:tr>
              <a:tr h="2193980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10/22/2024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11am-12pm, PST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Dr. Mark Sanderson-Cimino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(UCSF)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Development and validation of a harmonized memory score for multicenter Alzheimer’s disease and related dementia research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1631"/>
                  </a:ext>
                </a:extLst>
              </a:tr>
              <a:tr h="987668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11/05/2024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11am-12pm, PST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Dr. Johannes </a:t>
                      </a:r>
                      <a:r>
                        <a:rPr lang="en-US" sz="2000" b="0" i="0" u="none" strike="noStrike" err="1">
                          <a:effectLst/>
                          <a:latin typeface="Aptos" panose="020B0004020202020204" pitchFamily="34" charset="0"/>
                        </a:rPr>
                        <a:t>Weickenmeier</a:t>
                      </a:r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 (Stevens Institute of Technology/University of Oxford)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2000" b="0" i="0" u="none" strike="noStrike">
                          <a:effectLst/>
                          <a:latin typeface="Aptos" panose="020B0004020202020204" pitchFamily="34" charset="0"/>
                        </a:rPr>
                        <a:t>Long-term Brain Shape Changes As a Marker for Accelerated Aging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373" marR="123373" marT="1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37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08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271EB-6BA8-E254-ECC9-4DEC870B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723541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Data Completion Reports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20E2-8448-83AA-FEEE-A4E8C9C7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0" y="1818889"/>
            <a:ext cx="5126896" cy="3227626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Currently our Admin Core is asking sites about the following: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800">
                <a:solidFill>
                  <a:schemeClr val="tx2"/>
                </a:solidFill>
              </a:rPr>
              <a:t> 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6E355B-7715-859B-DDC1-810AD5C8E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92789"/>
              </p:ext>
            </p:extLst>
          </p:nvPr>
        </p:nvGraphicFramePr>
        <p:xfrm>
          <a:off x="3944470" y="3216088"/>
          <a:ext cx="4954694" cy="2985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895">
                  <a:extLst>
                    <a:ext uri="{9D8B030D-6E8A-4147-A177-3AD203B41FA5}">
                      <a16:colId xmlns:a16="http://schemas.microsoft.com/office/drawing/2014/main" val="493361949"/>
                    </a:ext>
                  </a:extLst>
                </a:gridCol>
                <a:gridCol w="1568634">
                  <a:extLst>
                    <a:ext uri="{9D8B030D-6E8A-4147-A177-3AD203B41FA5}">
                      <a16:colId xmlns:a16="http://schemas.microsoft.com/office/drawing/2014/main" val="1593943267"/>
                    </a:ext>
                  </a:extLst>
                </a:gridCol>
                <a:gridCol w="1478165">
                  <a:extLst>
                    <a:ext uri="{9D8B030D-6E8A-4147-A177-3AD203B41FA5}">
                      <a16:colId xmlns:a16="http://schemas.microsoft.com/office/drawing/2014/main" val="3334758237"/>
                    </a:ext>
                  </a:extLst>
                </a:gridCol>
              </a:tblGrid>
              <a:tr h="1185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effectLst/>
                        </a:rPr>
                        <a:t>Data Type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effectLst/>
                        </a:rPr>
                        <a:t>DVCID Admin Core </a:t>
                      </a:r>
                      <a:br>
                        <a:rPr lang="en-US" sz="1700" b="1" u="none" strike="noStrike">
                          <a:effectLst/>
                        </a:rPr>
                      </a:br>
                      <a:r>
                        <a:rPr lang="en-US" sz="1700" b="1" u="none" strike="noStrike">
                          <a:effectLst/>
                        </a:rPr>
                        <a:t>Contact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effectLst/>
                        </a:rPr>
                        <a:t>Frequency of queries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327758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UDS data sets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Lupe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Monthly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621854"/>
                  </a:ext>
                </a:extLst>
              </a:tr>
              <a:tr h="1494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Questionnaire, Clinical Lab, Learning Tasks, MRI, Samples shipped info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Morgan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Quarterly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52" marR="10052" marT="100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84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96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brain-phrenology 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2" y="369888"/>
            <a:ext cx="8505825" cy="5497512"/>
          </a:xfrm>
        </p:spPr>
        <p:txBody>
          <a:bodyPr>
            <a:normAutofit fontScale="90000"/>
          </a:bodyPr>
          <a:lstStyle/>
          <a:p>
            <a:r>
              <a:rPr lang="en-US" sz="6000" b="1" i="1">
                <a:latin typeface="Arial" panose="020B0604020202020204" pitchFamily="34" charset="0"/>
                <a:cs typeface="Arial" panose="020B0604020202020204" pitchFamily="34" charset="0"/>
              </a:rPr>
              <a:t>Strategies to Provide Patient Centered and Definitive Diagnosis</a:t>
            </a:r>
            <a:br>
              <a:rPr lang="en-US" sz="5400" b="1"/>
            </a:br>
            <a:b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K. Johnson, PhD.</a:t>
            </a:r>
            <a:b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Alzheimer’s Disease Research Center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000000"/>
                </a:solidFill>
              </a:rPr>
              <a:t>a NIH center of excellence at the </a:t>
            </a:r>
            <a:br>
              <a:rPr lang="en-US" sz="2400" b="1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000000"/>
                </a:solidFill>
              </a:rPr>
              <a:t>University of California - Davis</a:t>
            </a:r>
            <a:br>
              <a:rPr lang="en-US" sz="2200" b="1"/>
            </a:br>
            <a:endParaRPr lang="en-US" sz="2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25" y="4706256"/>
            <a:ext cx="195738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0781" y="6056179"/>
            <a:ext cx="45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2934"/>
                </a:solidFill>
                <a:latin typeface="Calibri"/>
              </a:rPr>
              <a:t>DVCID Monthly Study Coordinator Meeting September 18, 2024</a:t>
            </a:r>
          </a:p>
        </p:txBody>
      </p:sp>
    </p:spTree>
    <p:extLst>
      <p:ext uri="{BB962C8B-B14F-4D97-AF65-F5344CB8AC3E}">
        <p14:creationId xmlns:p14="http://schemas.microsoft.com/office/powerpoint/2010/main" val="2712902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18DfmjuadlteZhdZzEky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e9xM6HEeIyOIMgTZOdE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zn2unldu5tjFL33U4SY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Gp5b9VeBC8dqz9KCkj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p7vQVU9M80p5GCocbhg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rltUaryFlb1l0XFj0j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lAKr6aPNE8zHhnKL5AJ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i91PqYwasRf0hFBSnZo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pzWBPTeXuRgphAqhKQg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sg549ddJwi6bKrTP9CVv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JRn0r6fxilqH7FvKK1J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d7lVp8T6rpg4fZTaqkws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h2g6AwoeJYVCTbmPo8x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fZcAHazCB72v8Rr3V2Ph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B2E22"/>
      </a:dk2>
      <a:lt2>
        <a:srgbClr val="E8E5E2"/>
      </a:lt2>
      <a:accent1>
        <a:srgbClr val="3378B9"/>
      </a:accent1>
      <a:accent2>
        <a:srgbClr val="3FB0B9"/>
      </a:accent2>
      <a:accent3>
        <a:srgbClr val="4552CB"/>
      </a:accent3>
      <a:accent4>
        <a:srgbClr val="B93C33"/>
      </a:accent4>
      <a:accent5>
        <a:srgbClr val="CB8645"/>
      </a:accent5>
      <a:accent6>
        <a:srgbClr val="B0A330"/>
      </a:accent6>
      <a:hlink>
        <a:srgbClr val="B0743A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5.xml><?xml version="1.0" encoding="utf-8"?>
<a:theme xmlns:a="http://schemas.openxmlformats.org/drawingml/2006/main" name="3_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2C51F7A65D141AC3E0910126DF919" ma:contentTypeVersion="18" ma:contentTypeDescription="Create a new document." ma:contentTypeScope="" ma:versionID="ec427721c188aa45591d840d7278be99">
  <xsd:schema xmlns:xsd="http://www.w3.org/2001/XMLSchema" xmlns:xs="http://www.w3.org/2001/XMLSchema" xmlns:p="http://schemas.microsoft.com/office/2006/metadata/properties" xmlns:ns2="7c17ef6c-a982-42fc-a322-f6d01f14dbfd" xmlns:ns3="4fbe6960-8392-4a34-813a-1a2e56e8ec9a" targetNamespace="http://schemas.microsoft.com/office/2006/metadata/properties" ma:root="true" ma:fieldsID="6382a468139e108802cb5a8f97f834e8" ns2:_="" ns3:_="">
    <xsd:import namespace="7c17ef6c-a982-42fc-a322-f6d01f14dbfd"/>
    <xsd:import namespace="4fbe6960-8392-4a34-813a-1a2e56e8e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7ef6c-a982-42fc-a322-f6d01f14d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6960-8392-4a34-813a-1a2e56e8e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1f1cefd-9f6e-4ba2-a4ff-95304415d9b9}" ma:internalName="TaxCatchAll" ma:showField="CatchAllData" ma:web="4fbe6960-8392-4a34-813a-1a2e56e8ec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be6960-8392-4a34-813a-1a2e56e8ec9a" xsi:nil="true"/>
    <lcf76f155ced4ddcb4097134ff3c332f xmlns="7c17ef6c-a982-42fc-a322-f6d01f14db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8752D5-ECFB-4347-978D-BA8BD5B2A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501237-9429-4755-9ABF-0A3C09A2DF5E}">
  <ds:schemaRefs>
    <ds:schemaRef ds:uri="4fbe6960-8392-4a34-813a-1a2e56e8ec9a"/>
    <ds:schemaRef ds:uri="7c17ef6c-a982-42fc-a322-f6d01f14db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D14A07-329C-4E08-9C29-0DCE60F6A5B7}">
  <ds:schemaRefs>
    <ds:schemaRef ds:uri="4fbe6960-8392-4a34-813a-1a2e56e8ec9a"/>
    <ds:schemaRef ds:uri="7c17ef6c-a982-42fc-a322-f6d01f14dbf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2282</Words>
  <Application>Microsoft Office PowerPoint</Application>
  <PresentationFormat>Widescreen</PresentationFormat>
  <Paragraphs>439</Paragraphs>
  <Slides>49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Aptos</vt:lpstr>
      <vt:lpstr>Aptos Display</vt:lpstr>
      <vt:lpstr>Aptos Narrow</vt:lpstr>
      <vt:lpstr>Arial</vt:lpstr>
      <vt:lpstr>Avenir Next LT Pro</vt:lpstr>
      <vt:lpstr>Calibri</vt:lpstr>
      <vt:lpstr>Calibri Light</vt:lpstr>
      <vt:lpstr>Modern Love</vt:lpstr>
      <vt:lpstr>The Hand</vt:lpstr>
      <vt:lpstr>Times New Roman</vt:lpstr>
      <vt:lpstr>Wingdings</vt:lpstr>
      <vt:lpstr>Office Theme</vt:lpstr>
      <vt:lpstr>1_Office Theme</vt:lpstr>
      <vt:lpstr>2_Office Theme</vt:lpstr>
      <vt:lpstr>SketchyVTI</vt:lpstr>
      <vt:lpstr>3_Office Theme</vt:lpstr>
      <vt:lpstr>4_Office Theme</vt:lpstr>
      <vt:lpstr>5_Office Theme</vt:lpstr>
      <vt:lpstr>Study Coordinator Mtg.   09.18.24</vt:lpstr>
      <vt:lpstr>Monthly Study Coordinator Meeting Agenda – 09.18.24</vt:lpstr>
      <vt:lpstr>Recruitment Status as of September 18, 2024</vt:lpstr>
      <vt:lpstr>Period 4 – Additional Recruitment Commitments</vt:lpstr>
      <vt:lpstr>DVCID ADMIN CORE UPDATES:</vt:lpstr>
      <vt:lpstr>Monthly Science Meeting Series</vt:lpstr>
      <vt:lpstr>Meetings Scheduled This Fall:</vt:lpstr>
      <vt:lpstr>Data Completion Reports</vt:lpstr>
      <vt:lpstr>Strategies to Provide Patient Centered and Definitive Diagnosis  David K. Johnson, PhD. Alzheimer’s Disease Research Center a NIH center of excellence at the  University of California - Davis </vt:lpstr>
      <vt:lpstr>The Many Causes of Dementia</vt:lpstr>
      <vt:lpstr>Causes of Dementia</vt:lpstr>
      <vt:lpstr>The Traditional Perception of Alzheimer’s Disease: </vt:lpstr>
      <vt:lpstr>Alzheimer’s Disease Cognitive Decline</vt:lpstr>
      <vt:lpstr>Alzheimer’s vs. Dementia</vt:lpstr>
      <vt:lpstr>Alzheimer’s Disease is a  Public Health Imperative</vt:lpstr>
      <vt:lpstr>PowerPoint Presentation</vt:lpstr>
      <vt:lpstr>Brain Atrophy</vt:lpstr>
      <vt:lpstr>Brain size declines with Age &amp; Alzheimer’s</vt:lpstr>
      <vt:lpstr>Normal Aging ?</vt:lpstr>
      <vt:lpstr>Pathological Aging</vt:lpstr>
      <vt:lpstr>Global atrophy of the brain</vt:lpstr>
      <vt:lpstr>Pathological Aging</vt:lpstr>
      <vt:lpstr>PowerPoint Presentation</vt:lpstr>
      <vt:lpstr>Is detecting cognitive decline at a wellness visit all that important?  There are so many other chronic diseases that need to be tracked! </vt:lpstr>
      <vt:lpstr>PowerPoint Presentation</vt:lpstr>
      <vt:lpstr>Difficult Clinical Decisions:  Staging &amp; Morbidity</vt:lpstr>
      <vt:lpstr>Myths @ Disclosure / Treatment</vt:lpstr>
      <vt:lpstr>Difficult Clinical Decisions:  Staging &amp; Morbidity</vt:lpstr>
      <vt:lpstr>Public Health Implication</vt:lpstr>
      <vt:lpstr>Goal = Compress Morbidity</vt:lpstr>
      <vt:lpstr>Effect of Medications on AD Course</vt:lpstr>
      <vt:lpstr>Goal = Early Therapeutic Interventions!</vt:lpstr>
      <vt:lpstr>Myths @ Disclosure</vt:lpstr>
      <vt:lpstr>Knowing Root Cause</vt:lpstr>
      <vt:lpstr>Planning</vt:lpstr>
      <vt:lpstr>Goal </vt:lpstr>
      <vt:lpstr>Stage Theories of AD are  Diagnostic Conveniences (double edged sword )</vt:lpstr>
      <vt:lpstr>Mild Cognitive Impairment (MCI)</vt:lpstr>
      <vt:lpstr>MCI and AD</vt:lpstr>
      <vt:lpstr>What is mild cognitive impairment?</vt:lpstr>
      <vt:lpstr>Strategies for Success</vt:lpstr>
      <vt:lpstr>The Diagnostic Work-Up</vt:lpstr>
      <vt:lpstr>CA SB833 Funded in 2016</vt:lpstr>
      <vt:lpstr>Bigger  vision: CADC Community Network</vt:lpstr>
      <vt:lpstr>THANK YOU !  David K. Johnson, PhD. Alzheimer’s Disease Research Center a NIH center of excellence at the  University of California - Davis </vt:lpstr>
      <vt:lpstr>Reminder:  </vt:lpstr>
      <vt:lpstr>UC Davis Team Contact List:</vt:lpstr>
      <vt:lpstr>UC Davis Recruitment and Retention Core Contacts</vt:lpstr>
      <vt:lpstr>Co-investigators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Marie Giambruno</dc:creator>
  <cp:lastModifiedBy>Gina Marie Giambruno</cp:lastModifiedBy>
  <cp:revision>1</cp:revision>
  <dcterms:created xsi:type="dcterms:W3CDTF">2022-05-18T19:41:17Z</dcterms:created>
  <dcterms:modified xsi:type="dcterms:W3CDTF">2024-09-18T17:42:36Z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0x01010082F2C51F7A65D141AC3E0910126DF919</vt:lpwstr>
  </property>
  <property fmtid="{D5CDD505-2E9C-101B-9397-08002B2CF9AE}" pid="3" name="MediaServiceImageTags">
    <vt:lpwstr/>
  </property>
</Properties>
</file>