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98" r:id="rId7"/>
  </p:sldMasterIdLst>
  <p:notesMasterIdLst>
    <p:notesMasterId r:id="rId30"/>
  </p:notesMasterIdLst>
  <p:sldIdLst>
    <p:sldId id="257" r:id="rId8"/>
    <p:sldId id="528" r:id="rId9"/>
    <p:sldId id="256" r:id="rId10"/>
    <p:sldId id="1133" r:id="rId11"/>
    <p:sldId id="1147" r:id="rId12"/>
    <p:sldId id="1150" r:id="rId13"/>
    <p:sldId id="259" r:id="rId14"/>
    <p:sldId id="1151" r:id="rId15"/>
    <p:sldId id="258" r:id="rId16"/>
    <p:sldId id="1144" r:id="rId17"/>
    <p:sldId id="1145" r:id="rId18"/>
    <p:sldId id="1148" r:id="rId19"/>
    <p:sldId id="1142" r:id="rId20"/>
    <p:sldId id="1078" r:id="rId21"/>
    <p:sldId id="1128" r:id="rId22"/>
    <p:sldId id="267" r:id="rId23"/>
    <p:sldId id="1146" r:id="rId24"/>
    <p:sldId id="1135" r:id="rId25"/>
    <p:sldId id="1114" r:id="rId26"/>
    <p:sldId id="1136" r:id="rId27"/>
    <p:sldId id="495" r:id="rId28"/>
    <p:sldId id="51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99047-0F72-4F5A-AFC8-8DD456E1267E}" v="272" dt="2023-02-15T16:15:15.946"/>
    <p1510:client id="{4A092EA6-2F43-FDE9-032F-3CC9A908811C}" v="187" dt="2023-02-15T16:55:29.371"/>
    <p1510:client id="{84E2C980-7C5A-CEBD-5E7C-73BEED6D3389}" v="28" vWet="29" dt="2023-02-14T22:10:37.900"/>
    <p1510:client id="{B76DFD42-D93B-DE65-E2C8-FFC4B0769658}" v="350" dt="2023-02-14T22:59:04.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Ayala" userId="S::ceayala@ucdavis.edu::ea4473c7-f653-41b0-b4c2-304201fa2d35" providerId="AD" clId="Web-{B76DFD42-D93B-DE65-E2C8-FFC4B0769658}"/>
    <pc:docChg chg="addSld delSld modSld">
      <pc:chgData name="Claudia Ayala" userId="S::ceayala@ucdavis.edu::ea4473c7-f653-41b0-b4c2-304201fa2d35" providerId="AD" clId="Web-{B76DFD42-D93B-DE65-E2C8-FFC4B0769658}" dt="2023-02-14T22:59:07.043" v="367"/>
      <pc:docMkLst>
        <pc:docMk/>
      </pc:docMkLst>
      <pc:sldChg chg="modSp del">
        <pc:chgData name="Claudia Ayala" userId="S::ceayala@ucdavis.edu::ea4473c7-f653-41b0-b4c2-304201fa2d35" providerId="AD" clId="Web-{B76DFD42-D93B-DE65-E2C8-FFC4B0769658}" dt="2023-02-14T22:17:32.543" v="81"/>
        <pc:sldMkLst>
          <pc:docMk/>
          <pc:sldMk cId="2660540252" sldId="1143"/>
        </pc:sldMkLst>
        <pc:graphicFrameChg chg="modGraphic">
          <ac:chgData name="Claudia Ayala" userId="S::ceayala@ucdavis.edu::ea4473c7-f653-41b0-b4c2-304201fa2d35" providerId="AD" clId="Web-{B76DFD42-D93B-DE65-E2C8-FFC4B0769658}" dt="2023-02-14T17:46:53.745" v="2" actId="20577"/>
          <ac:graphicFrameMkLst>
            <pc:docMk/>
            <pc:sldMk cId="2660540252" sldId="1143"/>
            <ac:graphicFrameMk id="9" creationId="{5B6770FE-EF12-2900-8D6A-FD218ED477C9}"/>
          </ac:graphicFrameMkLst>
        </pc:graphicFrameChg>
      </pc:sldChg>
      <pc:sldChg chg="modSp">
        <pc:chgData name="Claudia Ayala" userId="S::ceayala@ucdavis.edu::ea4473c7-f653-41b0-b4c2-304201fa2d35" providerId="AD" clId="Web-{B76DFD42-D93B-DE65-E2C8-FFC4B0769658}" dt="2023-02-14T22:11:01.064" v="3" actId="20577"/>
        <pc:sldMkLst>
          <pc:docMk/>
          <pc:sldMk cId="4011264937" sldId="1147"/>
        </pc:sldMkLst>
        <pc:spChg chg="mod">
          <ac:chgData name="Claudia Ayala" userId="S::ceayala@ucdavis.edu::ea4473c7-f653-41b0-b4c2-304201fa2d35" providerId="AD" clId="Web-{B76DFD42-D93B-DE65-E2C8-FFC4B0769658}" dt="2023-02-14T22:11:01.064" v="3" actId="20577"/>
          <ac:spMkLst>
            <pc:docMk/>
            <pc:sldMk cId="4011264937" sldId="1147"/>
            <ac:spMk id="2" creationId="{4E119CD7-8512-9A9A-768E-C01A59DE80FF}"/>
          </ac:spMkLst>
        </pc:spChg>
      </pc:sldChg>
      <pc:sldChg chg="modSp new del">
        <pc:chgData name="Claudia Ayala" userId="S::ceayala@ucdavis.edu::ea4473c7-f653-41b0-b4c2-304201fa2d35" providerId="AD" clId="Web-{B76DFD42-D93B-DE65-E2C8-FFC4B0769658}" dt="2023-02-14T22:17:37.731" v="82"/>
        <pc:sldMkLst>
          <pc:docMk/>
          <pc:sldMk cId="1680192811" sldId="1149"/>
        </pc:sldMkLst>
        <pc:spChg chg="mod">
          <ac:chgData name="Claudia Ayala" userId="S::ceayala@ucdavis.edu::ea4473c7-f653-41b0-b4c2-304201fa2d35" providerId="AD" clId="Web-{B76DFD42-D93B-DE65-E2C8-FFC4B0769658}" dt="2023-02-14T22:11:59.206" v="5" actId="20577"/>
          <ac:spMkLst>
            <pc:docMk/>
            <pc:sldMk cId="1680192811" sldId="1149"/>
            <ac:spMk id="2" creationId="{143D2E07-AD95-FE6E-B8D8-AC19B2A85988}"/>
          </ac:spMkLst>
        </pc:spChg>
      </pc:sldChg>
      <pc:sldChg chg="addSp delSp modSp new mod setBg">
        <pc:chgData name="Claudia Ayala" userId="S::ceayala@ucdavis.edu::ea4473c7-f653-41b0-b4c2-304201fa2d35" providerId="AD" clId="Web-{B76DFD42-D93B-DE65-E2C8-FFC4B0769658}" dt="2023-02-14T22:32:49.847" v="364" actId="14100"/>
        <pc:sldMkLst>
          <pc:docMk/>
          <pc:sldMk cId="3529193957" sldId="1150"/>
        </pc:sldMkLst>
        <pc:spChg chg="mod">
          <ac:chgData name="Claudia Ayala" userId="S::ceayala@ucdavis.edu::ea4473c7-f653-41b0-b4c2-304201fa2d35" providerId="AD" clId="Web-{B76DFD42-D93B-DE65-E2C8-FFC4B0769658}" dt="2023-02-14T22:18:40.467" v="83"/>
          <ac:spMkLst>
            <pc:docMk/>
            <pc:sldMk cId="3529193957" sldId="1150"/>
            <ac:spMk id="2" creationId="{73E3CC3F-C9FF-0FD4-6954-F458845D7B3C}"/>
          </ac:spMkLst>
        </pc:spChg>
        <pc:spChg chg="del">
          <ac:chgData name="Claudia Ayala" userId="S::ceayala@ucdavis.edu::ea4473c7-f653-41b0-b4c2-304201fa2d35" providerId="AD" clId="Web-{B76DFD42-D93B-DE65-E2C8-FFC4B0769658}" dt="2023-02-14T22:13:16.083" v="7"/>
          <ac:spMkLst>
            <pc:docMk/>
            <pc:sldMk cId="3529193957" sldId="1150"/>
            <ac:spMk id="3" creationId="{C4C9CDDA-4EFB-15B3-84DD-E05FF96F1817}"/>
          </ac:spMkLst>
        </pc:spChg>
        <pc:spChg chg="mod">
          <ac:chgData name="Claudia Ayala" userId="S::ceayala@ucdavis.edu::ea4473c7-f653-41b0-b4c2-304201fa2d35" providerId="AD" clId="Web-{B76DFD42-D93B-DE65-E2C8-FFC4B0769658}" dt="2023-02-14T22:18:40.467" v="83"/>
          <ac:spMkLst>
            <pc:docMk/>
            <pc:sldMk cId="3529193957" sldId="1150"/>
            <ac:spMk id="4" creationId="{E13A71BD-732E-D263-27D2-E3913447D848}"/>
          </ac:spMkLst>
        </pc:spChg>
        <pc:spChg chg="add del">
          <ac:chgData name="Claudia Ayala" userId="S::ceayala@ucdavis.edu::ea4473c7-f653-41b0-b4c2-304201fa2d35" providerId="AD" clId="Web-{B76DFD42-D93B-DE65-E2C8-FFC4B0769658}" dt="2023-02-14T22:18:40.467" v="83"/>
          <ac:spMkLst>
            <pc:docMk/>
            <pc:sldMk cId="3529193957" sldId="1150"/>
            <ac:spMk id="10" creationId="{2D6FBB9D-1CAA-4D05-AB33-BABDFE17B843}"/>
          </ac:spMkLst>
        </pc:spChg>
        <pc:spChg chg="add del">
          <ac:chgData name="Claudia Ayala" userId="S::ceayala@ucdavis.edu::ea4473c7-f653-41b0-b4c2-304201fa2d35" providerId="AD" clId="Web-{B76DFD42-D93B-DE65-E2C8-FFC4B0769658}" dt="2023-02-14T22:18:40.467" v="83"/>
          <ac:spMkLst>
            <pc:docMk/>
            <pc:sldMk cId="3529193957" sldId="1150"/>
            <ac:spMk id="12" creationId="{04727B71-B4B6-4823-80A1-68C40B475118}"/>
          </ac:spMkLst>
        </pc:spChg>
        <pc:spChg chg="add del">
          <ac:chgData name="Claudia Ayala" userId="S::ceayala@ucdavis.edu::ea4473c7-f653-41b0-b4c2-304201fa2d35" providerId="AD" clId="Web-{B76DFD42-D93B-DE65-E2C8-FFC4B0769658}" dt="2023-02-14T22:18:40.467" v="83"/>
          <ac:spMkLst>
            <pc:docMk/>
            <pc:sldMk cId="3529193957" sldId="1150"/>
            <ac:spMk id="14" creationId="{79A6DB05-9FB5-4B07-8675-74C23D4FD89D}"/>
          </ac:spMkLst>
        </pc:spChg>
        <pc:spChg chg="add del">
          <ac:chgData name="Claudia Ayala" userId="S::ceayala@ucdavis.edu::ea4473c7-f653-41b0-b4c2-304201fa2d35" providerId="AD" clId="Web-{B76DFD42-D93B-DE65-E2C8-FFC4B0769658}" dt="2023-02-14T22:18:40.467" v="83"/>
          <ac:spMkLst>
            <pc:docMk/>
            <pc:sldMk cId="3529193957" sldId="1150"/>
            <ac:spMk id="16" creationId="{2C9A9DA9-7DC8-488B-A882-123947B0F3D9}"/>
          </ac:spMkLst>
        </pc:spChg>
        <pc:spChg chg="add del">
          <ac:chgData name="Claudia Ayala" userId="S::ceayala@ucdavis.edu::ea4473c7-f653-41b0-b4c2-304201fa2d35" providerId="AD" clId="Web-{B76DFD42-D93B-DE65-E2C8-FFC4B0769658}" dt="2023-02-14T22:18:40.467" v="83"/>
          <ac:spMkLst>
            <pc:docMk/>
            <pc:sldMk cId="3529193957" sldId="1150"/>
            <ac:spMk id="18" creationId="{57F6BDD4-E066-4008-8011-6CC31AEB4556}"/>
          </ac:spMkLst>
        </pc:spChg>
        <pc:spChg chg="add del">
          <ac:chgData name="Claudia Ayala" userId="S::ceayala@ucdavis.edu::ea4473c7-f653-41b0-b4c2-304201fa2d35" providerId="AD" clId="Web-{B76DFD42-D93B-DE65-E2C8-FFC4B0769658}" dt="2023-02-14T22:18:40.467" v="83"/>
          <ac:spMkLst>
            <pc:docMk/>
            <pc:sldMk cId="3529193957" sldId="1150"/>
            <ac:spMk id="20" creationId="{2711A8FB-68FC-45FC-B01E-38F809E2D439}"/>
          </ac:spMkLst>
        </pc:spChg>
        <pc:spChg chg="add del">
          <ac:chgData name="Claudia Ayala" userId="S::ceayala@ucdavis.edu::ea4473c7-f653-41b0-b4c2-304201fa2d35" providerId="AD" clId="Web-{B76DFD42-D93B-DE65-E2C8-FFC4B0769658}" dt="2023-02-14T22:18:40.467" v="83"/>
          <ac:spMkLst>
            <pc:docMk/>
            <pc:sldMk cId="3529193957" sldId="1150"/>
            <ac:spMk id="22" creationId="{2A865FE3-5FC9-4049-87CF-30019C46C0F5}"/>
          </ac:spMkLst>
        </pc:spChg>
        <pc:spChg chg="add">
          <ac:chgData name="Claudia Ayala" userId="S::ceayala@ucdavis.edu::ea4473c7-f653-41b0-b4c2-304201fa2d35" providerId="AD" clId="Web-{B76DFD42-D93B-DE65-E2C8-FFC4B0769658}" dt="2023-02-14T22:18:40.467" v="83"/>
          <ac:spMkLst>
            <pc:docMk/>
            <pc:sldMk cId="3529193957" sldId="1150"/>
            <ac:spMk id="27" creationId="{2D6FBB9D-1CAA-4D05-AB33-BABDFE17B843}"/>
          </ac:spMkLst>
        </pc:spChg>
        <pc:spChg chg="add">
          <ac:chgData name="Claudia Ayala" userId="S::ceayala@ucdavis.edu::ea4473c7-f653-41b0-b4c2-304201fa2d35" providerId="AD" clId="Web-{B76DFD42-D93B-DE65-E2C8-FFC4B0769658}" dt="2023-02-14T22:18:40.467" v="83"/>
          <ac:spMkLst>
            <pc:docMk/>
            <pc:sldMk cId="3529193957" sldId="1150"/>
            <ac:spMk id="29" creationId="{04727B71-B4B6-4823-80A1-68C40B475118}"/>
          </ac:spMkLst>
        </pc:spChg>
        <pc:spChg chg="add">
          <ac:chgData name="Claudia Ayala" userId="S::ceayala@ucdavis.edu::ea4473c7-f653-41b0-b4c2-304201fa2d35" providerId="AD" clId="Web-{B76DFD42-D93B-DE65-E2C8-FFC4B0769658}" dt="2023-02-14T22:18:40.467" v="83"/>
          <ac:spMkLst>
            <pc:docMk/>
            <pc:sldMk cId="3529193957" sldId="1150"/>
            <ac:spMk id="31" creationId="{79A6DB05-9FB5-4B07-8675-74C23D4FD89D}"/>
          </ac:spMkLst>
        </pc:spChg>
        <pc:spChg chg="add">
          <ac:chgData name="Claudia Ayala" userId="S::ceayala@ucdavis.edu::ea4473c7-f653-41b0-b4c2-304201fa2d35" providerId="AD" clId="Web-{B76DFD42-D93B-DE65-E2C8-FFC4B0769658}" dt="2023-02-14T22:18:40.467" v="83"/>
          <ac:spMkLst>
            <pc:docMk/>
            <pc:sldMk cId="3529193957" sldId="1150"/>
            <ac:spMk id="33" creationId="{0C2F8F76-4F55-4ED5-AC3D-1714C449C867}"/>
          </ac:spMkLst>
        </pc:spChg>
        <pc:spChg chg="add">
          <ac:chgData name="Claudia Ayala" userId="S::ceayala@ucdavis.edu::ea4473c7-f653-41b0-b4c2-304201fa2d35" providerId="AD" clId="Web-{B76DFD42-D93B-DE65-E2C8-FFC4B0769658}" dt="2023-02-14T22:18:40.467" v="83"/>
          <ac:spMkLst>
            <pc:docMk/>
            <pc:sldMk cId="3529193957" sldId="1150"/>
            <ac:spMk id="35" creationId="{57F6BDD4-E066-4008-8011-6CC31AEB4556}"/>
          </ac:spMkLst>
        </pc:spChg>
        <pc:spChg chg="add">
          <ac:chgData name="Claudia Ayala" userId="S::ceayala@ucdavis.edu::ea4473c7-f653-41b0-b4c2-304201fa2d35" providerId="AD" clId="Web-{B76DFD42-D93B-DE65-E2C8-FFC4B0769658}" dt="2023-02-14T22:18:40.467" v="83"/>
          <ac:spMkLst>
            <pc:docMk/>
            <pc:sldMk cId="3529193957" sldId="1150"/>
            <ac:spMk id="37" creationId="{2711A8FB-68FC-45FC-B01E-38F809E2D439}"/>
          </ac:spMkLst>
        </pc:spChg>
        <pc:spChg chg="add">
          <ac:chgData name="Claudia Ayala" userId="S::ceayala@ucdavis.edu::ea4473c7-f653-41b0-b4c2-304201fa2d35" providerId="AD" clId="Web-{B76DFD42-D93B-DE65-E2C8-FFC4B0769658}" dt="2023-02-14T22:18:40.467" v="83"/>
          <ac:spMkLst>
            <pc:docMk/>
            <pc:sldMk cId="3529193957" sldId="1150"/>
            <ac:spMk id="39" creationId="{281E2DF8-F6D8-4E5C-B76E-E082FD8C1FBD}"/>
          </ac:spMkLst>
        </pc:spChg>
        <pc:picChg chg="add mod ord modCrop">
          <ac:chgData name="Claudia Ayala" userId="S::ceayala@ucdavis.edu::ea4473c7-f653-41b0-b4c2-304201fa2d35" providerId="AD" clId="Web-{B76DFD42-D93B-DE65-E2C8-FFC4B0769658}" dt="2023-02-14T22:32:49.847" v="364" actId="14100"/>
          <ac:picMkLst>
            <pc:docMk/>
            <pc:sldMk cId="3529193957" sldId="1150"/>
            <ac:picMk id="5" creationId="{7001A935-A63D-E3AF-656F-549B7A0925B2}"/>
          </ac:picMkLst>
        </pc:picChg>
      </pc:sldChg>
      <pc:sldChg chg="addSp delSp modSp new mod setBg">
        <pc:chgData name="Claudia Ayala" userId="S::ceayala@ucdavis.edu::ea4473c7-f653-41b0-b4c2-304201fa2d35" providerId="AD" clId="Web-{B76DFD42-D93B-DE65-E2C8-FFC4B0769658}" dt="2023-02-14T22:59:07.043" v="367"/>
        <pc:sldMkLst>
          <pc:docMk/>
          <pc:sldMk cId="2915731833" sldId="1151"/>
        </pc:sldMkLst>
        <pc:spChg chg="mod">
          <ac:chgData name="Claudia Ayala" userId="S::ceayala@ucdavis.edu::ea4473c7-f653-41b0-b4c2-304201fa2d35" providerId="AD" clId="Web-{B76DFD42-D93B-DE65-E2C8-FFC4B0769658}" dt="2023-02-14T22:59:07.043" v="367"/>
          <ac:spMkLst>
            <pc:docMk/>
            <pc:sldMk cId="2915731833" sldId="1151"/>
            <ac:spMk id="2" creationId="{3E815F62-DC20-6950-58BC-859DFD7501DD}"/>
          </ac:spMkLst>
        </pc:spChg>
        <pc:spChg chg="mod">
          <ac:chgData name="Claudia Ayala" userId="S::ceayala@ucdavis.edu::ea4473c7-f653-41b0-b4c2-304201fa2d35" providerId="AD" clId="Web-{B76DFD42-D93B-DE65-E2C8-FFC4B0769658}" dt="2023-02-14T22:59:07.043" v="367"/>
          <ac:spMkLst>
            <pc:docMk/>
            <pc:sldMk cId="2915731833" sldId="1151"/>
            <ac:spMk id="3" creationId="{7502AE70-3178-306F-706D-4083873CB7A8}"/>
          </ac:spMkLst>
        </pc:spChg>
        <pc:spChg chg="add del">
          <ac:chgData name="Claudia Ayala" userId="S::ceayala@ucdavis.edu::ea4473c7-f653-41b0-b4c2-304201fa2d35" providerId="AD" clId="Web-{B76DFD42-D93B-DE65-E2C8-FFC4B0769658}" dt="2023-02-14T22:31:41.143" v="357"/>
          <ac:spMkLst>
            <pc:docMk/>
            <pc:sldMk cId="2915731833" sldId="1151"/>
            <ac:spMk id="9" creationId="{F94AA2BD-2E3F-4B1D-8127-5744B8115311}"/>
          </ac:spMkLst>
        </pc:spChg>
        <pc:spChg chg="add del">
          <ac:chgData name="Claudia Ayala" userId="S::ceayala@ucdavis.edu::ea4473c7-f653-41b0-b4c2-304201fa2d35" providerId="AD" clId="Web-{B76DFD42-D93B-DE65-E2C8-FFC4B0769658}" dt="2023-02-14T22:31:41.143" v="357"/>
          <ac:spMkLst>
            <pc:docMk/>
            <pc:sldMk cId="2915731833" sldId="1151"/>
            <ac:spMk id="11" creationId="{4BD02261-2DC8-4AA8-9E16-7751AE892445}"/>
          </ac:spMkLst>
        </pc:spChg>
        <pc:spChg chg="add del">
          <ac:chgData name="Claudia Ayala" userId="S::ceayala@ucdavis.edu::ea4473c7-f653-41b0-b4c2-304201fa2d35" providerId="AD" clId="Web-{B76DFD42-D93B-DE65-E2C8-FFC4B0769658}" dt="2023-02-14T22:31:41.143" v="357"/>
          <ac:spMkLst>
            <pc:docMk/>
            <pc:sldMk cId="2915731833" sldId="1151"/>
            <ac:spMk id="13" creationId="{3D752CF2-2291-40B5-B462-C17B174C10BC}"/>
          </ac:spMkLst>
        </pc:spChg>
        <pc:spChg chg="add del">
          <ac:chgData name="Claudia Ayala" userId="S::ceayala@ucdavis.edu::ea4473c7-f653-41b0-b4c2-304201fa2d35" providerId="AD" clId="Web-{B76DFD42-D93B-DE65-E2C8-FFC4B0769658}" dt="2023-02-14T22:31:56.409" v="359"/>
          <ac:spMkLst>
            <pc:docMk/>
            <pc:sldMk cId="2915731833" sldId="1151"/>
            <ac:spMk id="15" creationId="{7A5F0580-5EE9-419F-96EE-B6529EF6E7D0}"/>
          </ac:spMkLst>
        </pc:spChg>
        <pc:spChg chg="add del">
          <ac:chgData name="Claudia Ayala" userId="S::ceayala@ucdavis.edu::ea4473c7-f653-41b0-b4c2-304201fa2d35" providerId="AD" clId="Web-{B76DFD42-D93B-DE65-E2C8-FFC4B0769658}" dt="2023-02-14T22:31:56.409" v="359"/>
          <ac:spMkLst>
            <pc:docMk/>
            <pc:sldMk cId="2915731833" sldId="1151"/>
            <ac:spMk id="16" creationId="{8FC9BE17-9A7B-462D-AE50-3D8777387304}"/>
          </ac:spMkLst>
        </pc:spChg>
        <pc:spChg chg="add del">
          <ac:chgData name="Claudia Ayala" userId="S::ceayala@ucdavis.edu::ea4473c7-f653-41b0-b4c2-304201fa2d35" providerId="AD" clId="Web-{B76DFD42-D93B-DE65-E2C8-FFC4B0769658}" dt="2023-02-14T22:31:56.409" v="359"/>
          <ac:spMkLst>
            <pc:docMk/>
            <pc:sldMk cId="2915731833" sldId="1151"/>
            <ac:spMk id="18" creationId="{3EBE8569-6AEC-4B8C-8D53-2DE337CDBA65}"/>
          </ac:spMkLst>
        </pc:spChg>
        <pc:spChg chg="add del">
          <ac:chgData name="Claudia Ayala" userId="S::ceayala@ucdavis.edu::ea4473c7-f653-41b0-b4c2-304201fa2d35" providerId="AD" clId="Web-{B76DFD42-D93B-DE65-E2C8-FFC4B0769658}" dt="2023-02-14T22:31:56.409" v="359"/>
          <ac:spMkLst>
            <pc:docMk/>
            <pc:sldMk cId="2915731833" sldId="1151"/>
            <ac:spMk id="19" creationId="{55D4142C-5077-457F-A6AD-3FECFDB39685}"/>
          </ac:spMkLst>
        </pc:spChg>
        <pc:spChg chg="add del">
          <ac:chgData name="Claudia Ayala" userId="S::ceayala@ucdavis.edu::ea4473c7-f653-41b0-b4c2-304201fa2d35" providerId="AD" clId="Web-{B76DFD42-D93B-DE65-E2C8-FFC4B0769658}" dt="2023-02-14T22:32:00.768" v="361"/>
          <ac:spMkLst>
            <pc:docMk/>
            <pc:sldMk cId="2915731833" sldId="1151"/>
            <ac:spMk id="21" creationId="{F94AA2BD-2E3F-4B1D-8127-5744B8115311}"/>
          </ac:spMkLst>
        </pc:spChg>
        <pc:spChg chg="add del">
          <ac:chgData name="Claudia Ayala" userId="S::ceayala@ucdavis.edu::ea4473c7-f653-41b0-b4c2-304201fa2d35" providerId="AD" clId="Web-{B76DFD42-D93B-DE65-E2C8-FFC4B0769658}" dt="2023-02-14T22:32:00.768" v="361"/>
          <ac:spMkLst>
            <pc:docMk/>
            <pc:sldMk cId="2915731833" sldId="1151"/>
            <ac:spMk id="22" creationId="{4BD02261-2DC8-4AA8-9E16-7751AE892445}"/>
          </ac:spMkLst>
        </pc:spChg>
        <pc:spChg chg="add del">
          <ac:chgData name="Claudia Ayala" userId="S::ceayala@ucdavis.edu::ea4473c7-f653-41b0-b4c2-304201fa2d35" providerId="AD" clId="Web-{B76DFD42-D93B-DE65-E2C8-FFC4B0769658}" dt="2023-02-14T22:32:00.768" v="361"/>
          <ac:spMkLst>
            <pc:docMk/>
            <pc:sldMk cId="2915731833" sldId="1151"/>
            <ac:spMk id="23" creationId="{3D752CF2-2291-40B5-B462-C17B174C10BC}"/>
          </ac:spMkLst>
        </pc:spChg>
        <pc:spChg chg="add del">
          <ac:chgData name="Claudia Ayala" userId="S::ceayala@ucdavis.edu::ea4473c7-f653-41b0-b4c2-304201fa2d35" providerId="AD" clId="Web-{B76DFD42-D93B-DE65-E2C8-FFC4B0769658}" dt="2023-02-14T22:59:07.043" v="367"/>
          <ac:spMkLst>
            <pc:docMk/>
            <pc:sldMk cId="2915731833" sldId="1151"/>
            <ac:spMk id="26" creationId="{8FC9BE17-9A7B-462D-AE50-3D8777387304}"/>
          </ac:spMkLst>
        </pc:spChg>
        <pc:spChg chg="add del">
          <ac:chgData name="Claudia Ayala" userId="S::ceayala@ucdavis.edu::ea4473c7-f653-41b0-b4c2-304201fa2d35" providerId="AD" clId="Web-{B76DFD42-D93B-DE65-E2C8-FFC4B0769658}" dt="2023-02-14T22:59:07.043" v="367"/>
          <ac:spMkLst>
            <pc:docMk/>
            <pc:sldMk cId="2915731833" sldId="1151"/>
            <ac:spMk id="28" creationId="{3EBE8569-6AEC-4B8C-8D53-2DE337CDBA65}"/>
          </ac:spMkLst>
        </pc:spChg>
        <pc:spChg chg="add del">
          <ac:chgData name="Claudia Ayala" userId="S::ceayala@ucdavis.edu::ea4473c7-f653-41b0-b4c2-304201fa2d35" providerId="AD" clId="Web-{B76DFD42-D93B-DE65-E2C8-FFC4B0769658}" dt="2023-02-14T22:59:07.043" v="367"/>
          <ac:spMkLst>
            <pc:docMk/>
            <pc:sldMk cId="2915731833" sldId="1151"/>
            <ac:spMk id="29" creationId="{55D4142C-5077-457F-A6AD-3FECFDB39685}"/>
          </ac:spMkLst>
        </pc:spChg>
        <pc:spChg chg="add del">
          <ac:chgData name="Claudia Ayala" userId="S::ceayala@ucdavis.edu::ea4473c7-f653-41b0-b4c2-304201fa2d35" providerId="AD" clId="Web-{B76DFD42-D93B-DE65-E2C8-FFC4B0769658}" dt="2023-02-14T22:59:07.043" v="367"/>
          <ac:spMkLst>
            <pc:docMk/>
            <pc:sldMk cId="2915731833" sldId="1151"/>
            <ac:spMk id="30" creationId="{7A5F0580-5EE9-419F-96EE-B6529EF6E7D0}"/>
          </ac:spMkLst>
        </pc:spChg>
        <pc:spChg chg="add">
          <ac:chgData name="Claudia Ayala" userId="S::ceayala@ucdavis.edu::ea4473c7-f653-41b0-b4c2-304201fa2d35" providerId="AD" clId="Web-{B76DFD42-D93B-DE65-E2C8-FFC4B0769658}" dt="2023-02-14T22:59:07.043" v="367"/>
          <ac:spMkLst>
            <pc:docMk/>
            <pc:sldMk cId="2915731833" sldId="1151"/>
            <ac:spMk id="35" creationId="{F94AA2BD-2E3F-4B1D-8127-5744B8115311}"/>
          </ac:spMkLst>
        </pc:spChg>
        <pc:spChg chg="add">
          <ac:chgData name="Claudia Ayala" userId="S::ceayala@ucdavis.edu::ea4473c7-f653-41b0-b4c2-304201fa2d35" providerId="AD" clId="Web-{B76DFD42-D93B-DE65-E2C8-FFC4B0769658}" dt="2023-02-14T22:59:07.043" v="367"/>
          <ac:spMkLst>
            <pc:docMk/>
            <pc:sldMk cId="2915731833" sldId="1151"/>
            <ac:spMk id="37" creationId="{4BD02261-2DC8-4AA8-9E16-7751AE892445}"/>
          </ac:spMkLst>
        </pc:spChg>
        <pc:spChg chg="add">
          <ac:chgData name="Claudia Ayala" userId="S::ceayala@ucdavis.edu::ea4473c7-f653-41b0-b4c2-304201fa2d35" providerId="AD" clId="Web-{B76DFD42-D93B-DE65-E2C8-FFC4B0769658}" dt="2023-02-14T22:59:07.043" v="367"/>
          <ac:spMkLst>
            <pc:docMk/>
            <pc:sldMk cId="2915731833" sldId="1151"/>
            <ac:spMk id="39" creationId="{3D752CF2-2291-40B5-B462-C17B174C10BC}"/>
          </ac:spMkLst>
        </pc:spChg>
        <pc:picChg chg="add mod">
          <ac:chgData name="Claudia Ayala" userId="S::ceayala@ucdavis.edu::ea4473c7-f653-41b0-b4c2-304201fa2d35" providerId="AD" clId="Web-{B76DFD42-D93B-DE65-E2C8-FFC4B0769658}" dt="2023-02-14T22:59:07.043" v="367"/>
          <ac:picMkLst>
            <pc:docMk/>
            <pc:sldMk cId="2915731833" sldId="1151"/>
            <ac:picMk id="4" creationId="{F8E5A8CA-6E9E-3DB3-406F-CF5F6279DE87}"/>
          </ac:picMkLst>
        </pc:picChg>
        <pc:picChg chg="add del">
          <ac:chgData name="Claudia Ayala" userId="S::ceayala@ucdavis.edu::ea4473c7-f653-41b0-b4c2-304201fa2d35" providerId="AD" clId="Web-{B76DFD42-D93B-DE65-E2C8-FFC4B0769658}" dt="2023-02-14T22:31:41.143" v="357"/>
          <ac:picMkLst>
            <pc:docMk/>
            <pc:sldMk cId="2915731833" sldId="1151"/>
            <ac:picMk id="5" creationId="{2441F48A-E333-CDA8-9D79-B5AC85D27B22}"/>
          </ac:picMkLst>
        </pc:picChg>
        <pc:picChg chg="add del">
          <ac:chgData name="Claudia Ayala" userId="S::ceayala@ucdavis.edu::ea4473c7-f653-41b0-b4c2-304201fa2d35" providerId="AD" clId="Web-{B76DFD42-D93B-DE65-E2C8-FFC4B0769658}" dt="2023-02-14T22:31:56.409" v="359"/>
          <ac:picMkLst>
            <pc:docMk/>
            <pc:sldMk cId="2915731833" sldId="1151"/>
            <ac:picMk id="17" creationId="{372704C2-448F-AFDE-3F10-2517631CA961}"/>
          </ac:picMkLst>
        </pc:picChg>
        <pc:picChg chg="add del">
          <ac:chgData name="Claudia Ayala" userId="S::ceayala@ucdavis.edu::ea4473c7-f653-41b0-b4c2-304201fa2d35" providerId="AD" clId="Web-{B76DFD42-D93B-DE65-E2C8-FFC4B0769658}" dt="2023-02-14T22:32:00.768" v="361"/>
          <ac:picMkLst>
            <pc:docMk/>
            <pc:sldMk cId="2915731833" sldId="1151"/>
            <ac:picMk id="24" creationId="{2441F48A-E333-CDA8-9D79-B5AC85D27B22}"/>
          </ac:picMkLst>
        </pc:picChg>
        <pc:picChg chg="add del mod">
          <ac:chgData name="Claudia Ayala" userId="S::ceayala@ucdavis.edu::ea4473c7-f653-41b0-b4c2-304201fa2d35" providerId="AD" clId="Web-{B76DFD42-D93B-DE65-E2C8-FFC4B0769658}" dt="2023-02-14T22:59:01.496" v="365"/>
          <ac:picMkLst>
            <pc:docMk/>
            <pc:sldMk cId="2915731833" sldId="1151"/>
            <ac:picMk id="27" creationId="{372704C2-448F-AFDE-3F10-2517631CA961}"/>
          </ac:picMkLst>
        </pc:picChg>
      </pc:sldChg>
    </pc:docChg>
  </pc:docChgLst>
  <pc:docChgLst>
    <pc:chgData name="Claudia Ayala" userId="S::ceayala@ucdavis.edu::ea4473c7-f653-41b0-b4c2-304201fa2d35" providerId="AD" clId="Web-{4A092EA6-2F43-FDE9-032F-3CC9A908811C}"/>
    <pc:docChg chg="modSld">
      <pc:chgData name="Claudia Ayala" userId="S::ceayala@ucdavis.edu::ea4473c7-f653-41b0-b4c2-304201fa2d35" providerId="AD" clId="Web-{4A092EA6-2F43-FDE9-032F-3CC9A908811C}" dt="2023-02-15T16:55:29.371" v="156" actId="20577"/>
      <pc:docMkLst>
        <pc:docMk/>
      </pc:docMkLst>
      <pc:sldChg chg="modSp">
        <pc:chgData name="Claudia Ayala" userId="S::ceayala@ucdavis.edu::ea4473c7-f653-41b0-b4c2-304201fa2d35" providerId="AD" clId="Web-{4A092EA6-2F43-FDE9-032F-3CC9A908811C}" dt="2023-02-15T16:26:44.291" v="103"/>
        <pc:sldMkLst>
          <pc:docMk/>
          <pc:sldMk cId="3864708789" sldId="258"/>
        </pc:sldMkLst>
        <pc:graphicFrameChg chg="mod modGraphic">
          <ac:chgData name="Claudia Ayala" userId="S::ceayala@ucdavis.edu::ea4473c7-f653-41b0-b4c2-304201fa2d35" providerId="AD" clId="Web-{4A092EA6-2F43-FDE9-032F-3CC9A908811C}" dt="2023-02-15T16:26:44.291" v="103"/>
          <ac:graphicFrameMkLst>
            <pc:docMk/>
            <pc:sldMk cId="3864708789" sldId="258"/>
            <ac:graphicFrameMk id="6" creationId="{A45568F5-7DEC-6CBF-2619-AE4A811802A8}"/>
          </ac:graphicFrameMkLst>
        </pc:graphicFrameChg>
      </pc:sldChg>
      <pc:sldChg chg="modSp">
        <pc:chgData name="Claudia Ayala" userId="S::ceayala@ucdavis.edu::ea4473c7-f653-41b0-b4c2-304201fa2d35" providerId="AD" clId="Web-{4A092EA6-2F43-FDE9-032F-3CC9A908811C}" dt="2023-02-15T16:23:35.894" v="60" actId="20577"/>
        <pc:sldMkLst>
          <pc:docMk/>
          <pc:sldMk cId="2325352335" sldId="259"/>
        </pc:sldMkLst>
        <pc:spChg chg="mod">
          <ac:chgData name="Claudia Ayala" userId="S::ceayala@ucdavis.edu::ea4473c7-f653-41b0-b4c2-304201fa2d35" providerId="AD" clId="Web-{4A092EA6-2F43-FDE9-032F-3CC9A908811C}" dt="2023-02-15T16:23:35.894" v="60" actId="20577"/>
          <ac:spMkLst>
            <pc:docMk/>
            <pc:sldMk cId="2325352335" sldId="259"/>
            <ac:spMk id="3" creationId="{BA4D80B0-7FF0-20B1-5C2D-3F52CB2457F6}"/>
          </ac:spMkLst>
        </pc:spChg>
      </pc:sldChg>
      <pc:sldChg chg="modSp">
        <pc:chgData name="Claudia Ayala" userId="S::ceayala@ucdavis.edu::ea4473c7-f653-41b0-b4c2-304201fa2d35" providerId="AD" clId="Web-{4A092EA6-2F43-FDE9-032F-3CC9A908811C}" dt="2023-02-15T16:29:18.592" v="110" actId="20577"/>
        <pc:sldMkLst>
          <pc:docMk/>
          <pc:sldMk cId="1276371665" sldId="528"/>
        </pc:sldMkLst>
        <pc:spChg chg="mod">
          <ac:chgData name="Claudia Ayala" userId="S::ceayala@ucdavis.edu::ea4473c7-f653-41b0-b4c2-304201fa2d35" providerId="AD" clId="Web-{4A092EA6-2F43-FDE9-032F-3CC9A908811C}" dt="2023-02-15T16:29:18.592" v="110" actId="20577"/>
          <ac:spMkLst>
            <pc:docMk/>
            <pc:sldMk cId="1276371665" sldId="528"/>
            <ac:spMk id="3" creationId="{5CAE4B7F-0674-492E-A0B6-8D314EF81E12}"/>
          </ac:spMkLst>
        </pc:spChg>
      </pc:sldChg>
      <pc:sldChg chg="modSp">
        <pc:chgData name="Claudia Ayala" userId="S::ceayala@ucdavis.edu::ea4473c7-f653-41b0-b4c2-304201fa2d35" providerId="AD" clId="Web-{4A092EA6-2F43-FDE9-032F-3CC9A908811C}" dt="2023-02-15T16:21:17.515" v="38" actId="20577"/>
        <pc:sldMkLst>
          <pc:docMk/>
          <pc:sldMk cId="3529193957" sldId="1150"/>
        </pc:sldMkLst>
        <pc:spChg chg="mod">
          <ac:chgData name="Claudia Ayala" userId="S::ceayala@ucdavis.edu::ea4473c7-f653-41b0-b4c2-304201fa2d35" providerId="AD" clId="Web-{4A092EA6-2F43-FDE9-032F-3CC9A908811C}" dt="2023-02-15T16:21:17.515" v="38" actId="20577"/>
          <ac:spMkLst>
            <pc:docMk/>
            <pc:sldMk cId="3529193957" sldId="1150"/>
            <ac:spMk id="4" creationId="{E13A71BD-732E-D263-27D2-E3913447D848}"/>
          </ac:spMkLst>
        </pc:spChg>
      </pc:sldChg>
      <pc:sldChg chg="modSp">
        <pc:chgData name="Claudia Ayala" userId="S::ceayala@ucdavis.edu::ea4473c7-f653-41b0-b4c2-304201fa2d35" providerId="AD" clId="Web-{4A092EA6-2F43-FDE9-032F-3CC9A908811C}" dt="2023-02-15T16:55:29.371" v="156" actId="20577"/>
        <pc:sldMkLst>
          <pc:docMk/>
          <pc:sldMk cId="2915731833" sldId="1151"/>
        </pc:sldMkLst>
        <pc:spChg chg="mod">
          <ac:chgData name="Claudia Ayala" userId="S::ceayala@ucdavis.edu::ea4473c7-f653-41b0-b4c2-304201fa2d35" providerId="AD" clId="Web-{4A092EA6-2F43-FDE9-032F-3CC9A908811C}" dt="2023-02-15T16:15:53.647" v="18" actId="20577"/>
          <ac:spMkLst>
            <pc:docMk/>
            <pc:sldMk cId="2915731833" sldId="1151"/>
            <ac:spMk id="2" creationId="{3E815F62-DC20-6950-58BC-859DFD7501DD}"/>
          </ac:spMkLst>
        </pc:spChg>
        <pc:spChg chg="mod">
          <ac:chgData name="Claudia Ayala" userId="S::ceayala@ucdavis.edu::ea4473c7-f653-41b0-b4c2-304201fa2d35" providerId="AD" clId="Web-{4A092EA6-2F43-FDE9-032F-3CC9A908811C}" dt="2023-02-15T16:55:29.371" v="156" actId="20577"/>
          <ac:spMkLst>
            <pc:docMk/>
            <pc:sldMk cId="2915731833" sldId="1151"/>
            <ac:spMk id="3" creationId="{7502AE70-3178-306F-706D-4083873CB7A8}"/>
          </ac:spMkLst>
        </pc:spChg>
      </pc:sldChg>
    </pc:docChg>
  </pc:docChgLst>
  <pc:docChgLst>
    <pc:chgData name="Gina Marie Giambruno" userId="92225441-41f5-42d7-9636-66673d1aa60a" providerId="ADAL" clId="{2C499047-0F72-4F5A-AFC8-8DD456E1267E}"/>
    <pc:docChg chg="undo custSel addSld delSld modSld sldOrd delMainMaster">
      <pc:chgData name="Gina Marie Giambruno" userId="92225441-41f5-42d7-9636-66673d1aa60a" providerId="ADAL" clId="{2C499047-0F72-4F5A-AFC8-8DD456E1267E}" dt="2023-02-15T16:15:15.946" v="1788" actId="20577"/>
      <pc:docMkLst>
        <pc:docMk/>
      </pc:docMkLst>
      <pc:sldChg chg="modSp mod">
        <pc:chgData name="Gina Marie Giambruno" userId="92225441-41f5-42d7-9636-66673d1aa60a" providerId="ADAL" clId="{2C499047-0F72-4F5A-AFC8-8DD456E1267E}" dt="2023-02-08T17:44:47.327" v="11" actId="20577"/>
        <pc:sldMkLst>
          <pc:docMk/>
          <pc:sldMk cId="145395459" sldId="257"/>
        </pc:sldMkLst>
        <pc:spChg chg="mod">
          <ac:chgData name="Gina Marie Giambruno" userId="92225441-41f5-42d7-9636-66673d1aa60a" providerId="ADAL" clId="{2C499047-0F72-4F5A-AFC8-8DD456E1267E}" dt="2023-02-08T17:44:47.327" v="11" actId="20577"/>
          <ac:spMkLst>
            <pc:docMk/>
            <pc:sldMk cId="145395459" sldId="257"/>
            <ac:spMk id="4" creationId="{B51AFBA6-9E7A-4591-BCAE-9B1666F6826C}"/>
          </ac:spMkLst>
        </pc:spChg>
      </pc:sldChg>
      <pc:sldChg chg="addSp mod">
        <pc:chgData name="Gina Marie Giambruno" userId="92225441-41f5-42d7-9636-66673d1aa60a" providerId="ADAL" clId="{2C499047-0F72-4F5A-AFC8-8DD456E1267E}" dt="2023-02-09T19:25:48.914" v="1290" actId="22"/>
        <pc:sldMkLst>
          <pc:docMk/>
          <pc:sldMk cId="2830727411" sldId="267"/>
        </pc:sldMkLst>
        <pc:picChg chg="add">
          <ac:chgData name="Gina Marie Giambruno" userId="92225441-41f5-42d7-9636-66673d1aa60a" providerId="ADAL" clId="{2C499047-0F72-4F5A-AFC8-8DD456E1267E}" dt="2023-02-09T19:25:48.914" v="1290" actId="22"/>
          <ac:picMkLst>
            <pc:docMk/>
            <pc:sldMk cId="2830727411" sldId="267"/>
            <ac:picMk id="5" creationId="{A98AB845-9E03-2F1D-6FF3-0BA85653427A}"/>
          </ac:picMkLst>
        </pc:picChg>
      </pc:sldChg>
      <pc:sldChg chg="modSp mod">
        <pc:chgData name="Gina Marie Giambruno" userId="92225441-41f5-42d7-9636-66673d1aa60a" providerId="ADAL" clId="{2C499047-0F72-4F5A-AFC8-8DD456E1267E}" dt="2023-02-14T21:28:35.676" v="1568" actId="20577"/>
        <pc:sldMkLst>
          <pc:docMk/>
          <pc:sldMk cId="1276371665" sldId="528"/>
        </pc:sldMkLst>
        <pc:spChg chg="mod">
          <ac:chgData name="Gina Marie Giambruno" userId="92225441-41f5-42d7-9636-66673d1aa60a" providerId="ADAL" clId="{2C499047-0F72-4F5A-AFC8-8DD456E1267E}" dt="2023-02-08T17:45:06.766" v="21" actId="20577"/>
          <ac:spMkLst>
            <pc:docMk/>
            <pc:sldMk cId="1276371665" sldId="528"/>
            <ac:spMk id="2" creationId="{8B775727-1724-4206-AE3F-9DD98A19432D}"/>
          </ac:spMkLst>
        </pc:spChg>
        <pc:spChg chg="mod">
          <ac:chgData name="Gina Marie Giambruno" userId="92225441-41f5-42d7-9636-66673d1aa60a" providerId="ADAL" clId="{2C499047-0F72-4F5A-AFC8-8DD456E1267E}" dt="2023-02-14T21:28:35.676" v="1568" actId="20577"/>
          <ac:spMkLst>
            <pc:docMk/>
            <pc:sldMk cId="1276371665" sldId="528"/>
            <ac:spMk id="3" creationId="{5CAE4B7F-0674-492E-A0B6-8D314EF81E12}"/>
          </ac:spMkLst>
        </pc:spChg>
      </pc:sldChg>
      <pc:sldChg chg="del">
        <pc:chgData name="Gina Marie Giambruno" userId="92225441-41f5-42d7-9636-66673d1aa60a" providerId="ADAL" clId="{2C499047-0F72-4F5A-AFC8-8DD456E1267E}" dt="2023-02-13T21:23:18.521" v="1516" actId="2696"/>
        <pc:sldMkLst>
          <pc:docMk/>
          <pc:sldMk cId="3797033459" sldId="571"/>
        </pc:sldMkLst>
      </pc:sldChg>
      <pc:sldChg chg="addSp delSp modSp mod">
        <pc:chgData name="Gina Marie Giambruno" userId="92225441-41f5-42d7-9636-66673d1aa60a" providerId="ADAL" clId="{2C499047-0F72-4F5A-AFC8-8DD456E1267E}" dt="2023-02-14T21:41:25.960" v="1606" actId="1076"/>
        <pc:sldMkLst>
          <pc:docMk/>
          <pc:sldMk cId="1726004923" sldId="1078"/>
        </pc:sldMkLst>
        <pc:spChg chg="mod">
          <ac:chgData name="Gina Marie Giambruno" userId="92225441-41f5-42d7-9636-66673d1aa60a" providerId="ADAL" clId="{2C499047-0F72-4F5A-AFC8-8DD456E1267E}" dt="2023-02-14T21:39:48.134" v="1598" actId="1076"/>
          <ac:spMkLst>
            <pc:docMk/>
            <pc:sldMk cId="1726004923" sldId="1078"/>
            <ac:spMk id="2" creationId="{B99F421C-2C71-4462-B7E1-5F5028A7416C}"/>
          </ac:spMkLst>
        </pc:spChg>
        <pc:spChg chg="mod">
          <ac:chgData name="Gina Marie Giambruno" userId="92225441-41f5-42d7-9636-66673d1aa60a" providerId="ADAL" clId="{2C499047-0F72-4F5A-AFC8-8DD456E1267E}" dt="2023-02-08T18:03:44.876" v="716" actId="20577"/>
          <ac:spMkLst>
            <pc:docMk/>
            <pc:sldMk cId="1726004923" sldId="1078"/>
            <ac:spMk id="6" creationId="{5C4EAC25-02D4-4FB7-B1DC-4E12C64CCA6B}"/>
          </ac:spMkLst>
        </pc:spChg>
        <pc:picChg chg="del mod">
          <ac:chgData name="Gina Marie Giambruno" userId="92225441-41f5-42d7-9636-66673d1aa60a" providerId="ADAL" clId="{2C499047-0F72-4F5A-AFC8-8DD456E1267E}" dt="2023-02-14T21:41:16.053" v="1603" actId="21"/>
          <ac:picMkLst>
            <pc:docMk/>
            <pc:sldMk cId="1726004923" sldId="1078"/>
            <ac:picMk id="3" creationId="{2C0DEF39-6D7F-C8A0-D8A7-9CFA1644B22D}"/>
          </ac:picMkLst>
        </pc:picChg>
        <pc:picChg chg="add mod">
          <ac:chgData name="Gina Marie Giambruno" userId="92225441-41f5-42d7-9636-66673d1aa60a" providerId="ADAL" clId="{2C499047-0F72-4F5A-AFC8-8DD456E1267E}" dt="2023-02-08T17:58:43.405" v="534" actId="14100"/>
          <ac:picMkLst>
            <pc:docMk/>
            <pc:sldMk cId="1726004923" sldId="1078"/>
            <ac:picMk id="5" creationId="{6220CEA9-C356-C57B-F150-9C3D2841207A}"/>
          </ac:picMkLst>
        </pc:picChg>
        <pc:picChg chg="add mod">
          <ac:chgData name="Gina Marie Giambruno" userId="92225441-41f5-42d7-9636-66673d1aa60a" providerId="ADAL" clId="{2C499047-0F72-4F5A-AFC8-8DD456E1267E}" dt="2023-02-14T21:41:25.960" v="1606" actId="1076"/>
          <ac:picMkLst>
            <pc:docMk/>
            <pc:sldMk cId="1726004923" sldId="1078"/>
            <ac:picMk id="7" creationId="{6C1E1DF9-1404-E63E-1B00-5BF901C715F5}"/>
          </ac:picMkLst>
        </pc:picChg>
        <pc:picChg chg="del">
          <ac:chgData name="Gina Marie Giambruno" userId="92225441-41f5-42d7-9636-66673d1aa60a" providerId="ADAL" clId="{2C499047-0F72-4F5A-AFC8-8DD456E1267E}" dt="2023-02-08T17:58:26.540" v="532" actId="478"/>
          <ac:picMkLst>
            <pc:docMk/>
            <pc:sldMk cId="1726004923" sldId="1078"/>
            <ac:picMk id="7" creationId="{AC25B642-2E08-BD25-3AF7-32835D12167B}"/>
          </ac:picMkLst>
        </pc:picChg>
      </pc:sldChg>
      <pc:sldChg chg="addSp delSp modSp mod ord">
        <pc:chgData name="Gina Marie Giambruno" userId="92225441-41f5-42d7-9636-66673d1aa60a" providerId="ADAL" clId="{2C499047-0F72-4F5A-AFC8-8DD456E1267E}" dt="2023-02-14T22:04:13.451" v="1645"/>
        <pc:sldMkLst>
          <pc:docMk/>
          <pc:sldMk cId="4009625349" sldId="1114"/>
        </pc:sldMkLst>
        <pc:spChg chg="mod">
          <ac:chgData name="Gina Marie Giambruno" userId="92225441-41f5-42d7-9636-66673d1aa60a" providerId="ADAL" clId="{2C499047-0F72-4F5A-AFC8-8DD456E1267E}" dt="2023-02-13T21:26:58.247" v="1523" actId="26606"/>
          <ac:spMkLst>
            <pc:docMk/>
            <pc:sldMk cId="4009625349" sldId="1114"/>
            <ac:spMk id="2" creationId="{311B4B2C-5889-BCAE-0226-637CAF696AF5}"/>
          </ac:spMkLst>
        </pc:spChg>
        <pc:spChg chg="del">
          <ac:chgData name="Gina Marie Giambruno" userId="92225441-41f5-42d7-9636-66673d1aa60a" providerId="ADAL" clId="{2C499047-0F72-4F5A-AFC8-8DD456E1267E}" dt="2023-02-13T21:26:58.247" v="1523" actId="26606"/>
          <ac:spMkLst>
            <pc:docMk/>
            <pc:sldMk cId="4009625349" sldId="1114"/>
            <ac:spMk id="20" creationId="{C2554CA6-288E-4202-BC52-2E5A8F0C0AED}"/>
          </ac:spMkLst>
        </pc:spChg>
        <pc:spChg chg="del">
          <ac:chgData name="Gina Marie Giambruno" userId="92225441-41f5-42d7-9636-66673d1aa60a" providerId="ADAL" clId="{2C499047-0F72-4F5A-AFC8-8DD456E1267E}" dt="2023-02-13T21:26:58.247" v="1523" actId="26606"/>
          <ac:spMkLst>
            <pc:docMk/>
            <pc:sldMk cId="4009625349" sldId="1114"/>
            <ac:spMk id="21" creationId="{B10BB131-AC8E-4A8E-A5D1-36260F720C3B}"/>
          </ac:spMkLst>
        </pc:spChg>
        <pc:spChg chg="del">
          <ac:chgData name="Gina Marie Giambruno" userId="92225441-41f5-42d7-9636-66673d1aa60a" providerId="ADAL" clId="{2C499047-0F72-4F5A-AFC8-8DD456E1267E}" dt="2023-02-13T21:26:58.247" v="1523" actId="26606"/>
          <ac:spMkLst>
            <pc:docMk/>
            <pc:sldMk cId="4009625349" sldId="1114"/>
            <ac:spMk id="22" creationId="{5B7778FC-632E-4DCA-A7CB-0D7731CCF970}"/>
          </ac:spMkLst>
        </pc:spChg>
        <pc:spChg chg="del">
          <ac:chgData name="Gina Marie Giambruno" userId="92225441-41f5-42d7-9636-66673d1aa60a" providerId="ADAL" clId="{2C499047-0F72-4F5A-AFC8-8DD456E1267E}" dt="2023-02-13T21:26:58.247" v="1523" actId="26606"/>
          <ac:spMkLst>
            <pc:docMk/>
            <pc:sldMk cId="4009625349" sldId="1114"/>
            <ac:spMk id="23" creationId="{FA23A907-97FB-4A8F-880A-DD77401C4296}"/>
          </ac:spMkLst>
        </pc:spChg>
        <pc:spChg chg="mod">
          <ac:chgData name="Gina Marie Giambruno" userId="92225441-41f5-42d7-9636-66673d1aa60a" providerId="ADAL" clId="{2C499047-0F72-4F5A-AFC8-8DD456E1267E}" dt="2023-02-13T21:28:18.528" v="1535" actId="20577"/>
          <ac:spMkLst>
            <pc:docMk/>
            <pc:sldMk cId="4009625349" sldId="1114"/>
            <ac:spMk id="24" creationId="{ACC91058-EA0A-8C54-0DE9-9D385FF8CAF6}"/>
          </ac:spMkLst>
        </pc:spChg>
        <pc:spChg chg="add">
          <ac:chgData name="Gina Marie Giambruno" userId="92225441-41f5-42d7-9636-66673d1aa60a" providerId="ADAL" clId="{2C499047-0F72-4F5A-AFC8-8DD456E1267E}" dt="2023-02-13T21:26:58.247" v="1523" actId="26606"/>
          <ac:spMkLst>
            <pc:docMk/>
            <pc:sldMk cId="4009625349" sldId="1114"/>
            <ac:spMk id="29" creationId="{081EA652-8C6A-4E69-BEB9-170809474553}"/>
          </ac:spMkLst>
        </pc:spChg>
        <pc:spChg chg="add">
          <ac:chgData name="Gina Marie Giambruno" userId="92225441-41f5-42d7-9636-66673d1aa60a" providerId="ADAL" clId="{2C499047-0F72-4F5A-AFC8-8DD456E1267E}" dt="2023-02-13T21:26:58.247" v="1523" actId="26606"/>
          <ac:spMkLst>
            <pc:docMk/>
            <pc:sldMk cId="4009625349" sldId="1114"/>
            <ac:spMk id="31" creationId="{5298780A-33B9-4EA2-8F67-DE68AD62841B}"/>
          </ac:spMkLst>
        </pc:spChg>
        <pc:spChg chg="add">
          <ac:chgData name="Gina Marie Giambruno" userId="92225441-41f5-42d7-9636-66673d1aa60a" providerId="ADAL" clId="{2C499047-0F72-4F5A-AFC8-8DD456E1267E}" dt="2023-02-13T21:26:58.247" v="1523" actId="26606"/>
          <ac:spMkLst>
            <pc:docMk/>
            <pc:sldMk cId="4009625349" sldId="1114"/>
            <ac:spMk id="33" creationId="{7F488E8B-4E1E-4402-8935-D4E6C02615C7}"/>
          </ac:spMkLst>
        </pc:spChg>
        <pc:cxnChg chg="add">
          <ac:chgData name="Gina Marie Giambruno" userId="92225441-41f5-42d7-9636-66673d1aa60a" providerId="ADAL" clId="{2C499047-0F72-4F5A-AFC8-8DD456E1267E}" dt="2023-02-13T21:26:58.247" v="1523" actId="26606"/>
          <ac:cxnSpMkLst>
            <pc:docMk/>
            <pc:sldMk cId="4009625349" sldId="1114"/>
            <ac:cxnSpMk id="35" creationId="{23AAC9B5-8015-485C-ACF9-A750390E9A56}"/>
          </ac:cxnSpMkLst>
        </pc:cxnChg>
      </pc:sldChg>
      <pc:sldChg chg="modSp del mod">
        <pc:chgData name="Gina Marie Giambruno" userId="92225441-41f5-42d7-9636-66673d1aa60a" providerId="ADAL" clId="{2C499047-0F72-4F5A-AFC8-8DD456E1267E}" dt="2023-02-14T22:03:24.422" v="1643" actId="2696"/>
        <pc:sldMkLst>
          <pc:docMk/>
          <pc:sldMk cId="113997061" sldId="1116"/>
        </pc:sldMkLst>
        <pc:spChg chg="mod">
          <ac:chgData name="Gina Marie Giambruno" userId="92225441-41f5-42d7-9636-66673d1aa60a" providerId="ADAL" clId="{2C499047-0F72-4F5A-AFC8-8DD456E1267E}" dt="2023-02-13T21:20:39.167" v="1439" actId="20577"/>
          <ac:spMkLst>
            <pc:docMk/>
            <pc:sldMk cId="113997061" sldId="1116"/>
            <ac:spMk id="2" creationId="{F1BF1CB5-316B-1A47-2115-A6DAD348D111}"/>
          </ac:spMkLst>
        </pc:spChg>
        <pc:spChg chg="mod">
          <ac:chgData name="Gina Marie Giambruno" userId="92225441-41f5-42d7-9636-66673d1aa60a" providerId="ADAL" clId="{2C499047-0F72-4F5A-AFC8-8DD456E1267E}" dt="2023-02-13T21:23:03.185" v="1515" actId="27636"/>
          <ac:spMkLst>
            <pc:docMk/>
            <pc:sldMk cId="113997061" sldId="1116"/>
            <ac:spMk id="3" creationId="{D455B393-2ACA-DB82-DAF9-90C27F8F3BAD}"/>
          </ac:spMkLst>
        </pc:spChg>
      </pc:sldChg>
      <pc:sldChg chg="del">
        <pc:chgData name="Gina Marie Giambruno" userId="92225441-41f5-42d7-9636-66673d1aa60a" providerId="ADAL" clId="{2C499047-0F72-4F5A-AFC8-8DD456E1267E}" dt="2023-02-09T18:53:09.678" v="1250" actId="2696"/>
        <pc:sldMkLst>
          <pc:docMk/>
          <pc:sldMk cId="118596810" sldId="1118"/>
        </pc:sldMkLst>
      </pc:sldChg>
      <pc:sldChg chg="addSp delSp modSp mod">
        <pc:chgData name="Gina Marie Giambruno" userId="92225441-41f5-42d7-9636-66673d1aa60a" providerId="ADAL" clId="{2C499047-0F72-4F5A-AFC8-8DD456E1267E}" dt="2023-02-14T21:48:41.440" v="1642" actId="27636"/>
        <pc:sldMkLst>
          <pc:docMk/>
          <pc:sldMk cId="4004960386" sldId="1128"/>
        </pc:sldMkLst>
        <pc:spChg chg="mod">
          <ac:chgData name="Gina Marie Giambruno" userId="92225441-41f5-42d7-9636-66673d1aa60a" providerId="ADAL" clId="{2C499047-0F72-4F5A-AFC8-8DD456E1267E}" dt="2023-02-14T21:48:41.440" v="1642" actId="27636"/>
          <ac:spMkLst>
            <pc:docMk/>
            <pc:sldMk cId="4004960386" sldId="1128"/>
            <ac:spMk id="2" creationId="{43F234A2-648D-DA6A-6F50-2A3432DA4E9D}"/>
          </ac:spMkLst>
        </pc:spChg>
        <pc:spChg chg="add del mod">
          <ac:chgData name="Gina Marie Giambruno" userId="92225441-41f5-42d7-9636-66673d1aa60a" providerId="ADAL" clId="{2C499047-0F72-4F5A-AFC8-8DD456E1267E}" dt="2023-02-14T21:47:40.820" v="1609" actId="22"/>
          <ac:spMkLst>
            <pc:docMk/>
            <pc:sldMk cId="4004960386" sldId="1128"/>
            <ac:spMk id="5" creationId="{FA642B13-D865-4B46-4B86-75036EEC3378}"/>
          </ac:spMkLst>
        </pc:spChg>
        <pc:graphicFrameChg chg="del modGraphic">
          <ac:chgData name="Gina Marie Giambruno" userId="92225441-41f5-42d7-9636-66673d1aa60a" providerId="ADAL" clId="{2C499047-0F72-4F5A-AFC8-8DD456E1267E}" dt="2023-02-14T21:47:08.222" v="1608" actId="21"/>
          <ac:graphicFrameMkLst>
            <pc:docMk/>
            <pc:sldMk cId="4004960386" sldId="1128"/>
            <ac:graphicFrameMk id="4" creationId="{571440ED-5397-D8EF-C617-D49E13E1C479}"/>
          </ac:graphicFrameMkLst>
        </pc:graphicFrameChg>
        <pc:picChg chg="add mod ord">
          <ac:chgData name="Gina Marie Giambruno" userId="92225441-41f5-42d7-9636-66673d1aa60a" providerId="ADAL" clId="{2C499047-0F72-4F5A-AFC8-8DD456E1267E}" dt="2023-02-14T21:47:40.820" v="1609" actId="22"/>
          <ac:picMkLst>
            <pc:docMk/>
            <pc:sldMk cId="4004960386" sldId="1128"/>
            <ac:picMk id="7" creationId="{66F25AB5-8C44-D3B4-9732-57EA7D0D6E0C}"/>
          </ac:picMkLst>
        </pc:picChg>
      </pc:sldChg>
      <pc:sldChg chg="del">
        <pc:chgData name="Gina Marie Giambruno" userId="92225441-41f5-42d7-9636-66673d1aa60a" providerId="ADAL" clId="{2C499047-0F72-4F5A-AFC8-8DD456E1267E}" dt="2023-02-09T18:52:52.478" v="1248" actId="2696"/>
        <pc:sldMkLst>
          <pc:docMk/>
          <pc:sldMk cId="754988452" sldId="1132"/>
        </pc:sldMkLst>
      </pc:sldChg>
      <pc:sldChg chg="modSp mod ord">
        <pc:chgData name="Gina Marie Giambruno" userId="92225441-41f5-42d7-9636-66673d1aa60a" providerId="ADAL" clId="{2C499047-0F72-4F5A-AFC8-8DD456E1267E}" dt="2023-02-08T19:59:26.678" v="911"/>
        <pc:sldMkLst>
          <pc:docMk/>
          <pc:sldMk cId="2093701246" sldId="1133"/>
        </pc:sldMkLst>
        <pc:spChg chg="mod">
          <ac:chgData name="Gina Marie Giambruno" userId="92225441-41f5-42d7-9636-66673d1aa60a" providerId="ADAL" clId="{2C499047-0F72-4F5A-AFC8-8DD456E1267E}" dt="2023-02-08T18:25:13.769" v="798" actId="6549"/>
          <ac:spMkLst>
            <pc:docMk/>
            <pc:sldMk cId="2093701246" sldId="1133"/>
            <ac:spMk id="2" creationId="{3440C3FF-0108-B55D-8E6B-BD1BA4323C97}"/>
          </ac:spMkLst>
        </pc:spChg>
        <pc:graphicFrameChg chg="mod">
          <ac:chgData name="Gina Marie Giambruno" userId="92225441-41f5-42d7-9636-66673d1aa60a" providerId="ADAL" clId="{2C499047-0F72-4F5A-AFC8-8DD456E1267E}" dt="2023-02-08T18:28:40.490" v="891"/>
          <ac:graphicFrameMkLst>
            <pc:docMk/>
            <pc:sldMk cId="2093701246" sldId="1133"/>
            <ac:graphicFrameMk id="5" creationId="{38494317-FBAF-7788-97A4-E812F21A8C53}"/>
          </ac:graphicFrameMkLst>
        </pc:graphicFrameChg>
      </pc:sldChg>
      <pc:sldChg chg="del">
        <pc:chgData name="Gina Marie Giambruno" userId="92225441-41f5-42d7-9636-66673d1aa60a" providerId="ADAL" clId="{2C499047-0F72-4F5A-AFC8-8DD456E1267E}" dt="2023-02-08T17:57:04.614" v="519" actId="2696"/>
        <pc:sldMkLst>
          <pc:docMk/>
          <pc:sldMk cId="3679256553" sldId="1134"/>
        </pc:sldMkLst>
      </pc:sldChg>
      <pc:sldChg chg="modSp mod">
        <pc:chgData name="Gina Marie Giambruno" userId="92225441-41f5-42d7-9636-66673d1aa60a" providerId="ADAL" clId="{2C499047-0F72-4F5A-AFC8-8DD456E1267E}" dt="2023-02-09T18:53:26.726" v="1289" actId="20577"/>
        <pc:sldMkLst>
          <pc:docMk/>
          <pc:sldMk cId="1717772446" sldId="1136"/>
        </pc:sldMkLst>
        <pc:spChg chg="mod">
          <ac:chgData name="Gina Marie Giambruno" userId="92225441-41f5-42d7-9636-66673d1aa60a" providerId="ADAL" clId="{2C499047-0F72-4F5A-AFC8-8DD456E1267E}" dt="2023-02-09T18:53:26.726" v="1289" actId="20577"/>
          <ac:spMkLst>
            <pc:docMk/>
            <pc:sldMk cId="1717772446" sldId="1136"/>
            <ac:spMk id="2" creationId="{C374772F-6A8D-2373-7CE4-CEEA8131929A}"/>
          </ac:spMkLst>
        </pc:spChg>
        <pc:spChg chg="mod">
          <ac:chgData name="Gina Marie Giambruno" userId="92225441-41f5-42d7-9636-66673d1aa60a" providerId="ADAL" clId="{2C499047-0F72-4F5A-AFC8-8DD456E1267E}" dt="2023-02-09T18:51:12.423" v="1182" actId="27636"/>
          <ac:spMkLst>
            <pc:docMk/>
            <pc:sldMk cId="1717772446" sldId="1136"/>
            <ac:spMk id="3" creationId="{D9646A91-61D9-82FF-82E5-221052339ED4}"/>
          </ac:spMkLst>
        </pc:spChg>
      </pc:sldChg>
      <pc:sldChg chg="del">
        <pc:chgData name="Gina Marie Giambruno" userId="92225441-41f5-42d7-9636-66673d1aa60a" providerId="ADAL" clId="{2C499047-0F72-4F5A-AFC8-8DD456E1267E}" dt="2023-02-08T18:07:16.900" v="740" actId="2696"/>
        <pc:sldMkLst>
          <pc:docMk/>
          <pc:sldMk cId="2143362001" sldId="1137"/>
        </pc:sldMkLst>
      </pc:sldChg>
      <pc:sldChg chg="del">
        <pc:chgData name="Gina Marie Giambruno" userId="92225441-41f5-42d7-9636-66673d1aa60a" providerId="ADAL" clId="{2C499047-0F72-4F5A-AFC8-8DD456E1267E}" dt="2023-02-09T18:50:42.877" v="1178" actId="2696"/>
        <pc:sldMkLst>
          <pc:docMk/>
          <pc:sldMk cId="1683900888" sldId="1138"/>
        </pc:sldMkLst>
      </pc:sldChg>
      <pc:sldChg chg="del">
        <pc:chgData name="Gina Marie Giambruno" userId="92225441-41f5-42d7-9636-66673d1aa60a" providerId="ADAL" clId="{2C499047-0F72-4F5A-AFC8-8DD456E1267E}" dt="2023-02-08T18:25:30.581" v="799" actId="2696"/>
        <pc:sldMkLst>
          <pc:docMk/>
          <pc:sldMk cId="3837212696" sldId="1139"/>
        </pc:sldMkLst>
      </pc:sldChg>
      <pc:sldChg chg="del">
        <pc:chgData name="Gina Marie Giambruno" userId="92225441-41f5-42d7-9636-66673d1aa60a" providerId="ADAL" clId="{2C499047-0F72-4F5A-AFC8-8DD456E1267E}" dt="2023-02-09T18:52:57.043" v="1249" actId="2696"/>
        <pc:sldMkLst>
          <pc:docMk/>
          <pc:sldMk cId="1401595342" sldId="1140"/>
        </pc:sldMkLst>
      </pc:sldChg>
      <pc:sldChg chg="new del">
        <pc:chgData name="Gina Marie Giambruno" userId="92225441-41f5-42d7-9636-66673d1aa60a" providerId="ADAL" clId="{2C499047-0F72-4F5A-AFC8-8DD456E1267E}" dt="2023-02-08T18:04:36.248" v="721" actId="2696"/>
        <pc:sldMkLst>
          <pc:docMk/>
          <pc:sldMk cId="2175332809" sldId="1141"/>
        </pc:sldMkLst>
      </pc:sldChg>
      <pc:sldChg chg="addSp delSp modSp add mod ord">
        <pc:chgData name="Gina Marie Giambruno" userId="92225441-41f5-42d7-9636-66673d1aa60a" providerId="ADAL" clId="{2C499047-0F72-4F5A-AFC8-8DD456E1267E}" dt="2023-02-14T21:38:36.558" v="1585" actId="1076"/>
        <pc:sldMkLst>
          <pc:docMk/>
          <pc:sldMk cId="656110931" sldId="1142"/>
        </pc:sldMkLst>
        <pc:spChg chg="mod">
          <ac:chgData name="Gina Marie Giambruno" userId="92225441-41f5-42d7-9636-66673d1aa60a" providerId="ADAL" clId="{2C499047-0F72-4F5A-AFC8-8DD456E1267E}" dt="2023-02-14T21:31:21.525" v="1570" actId="20577"/>
          <ac:spMkLst>
            <pc:docMk/>
            <pc:sldMk cId="656110931" sldId="1142"/>
            <ac:spMk id="2" creationId="{B99F421C-2C71-4462-B7E1-5F5028A7416C}"/>
          </ac:spMkLst>
        </pc:spChg>
        <pc:spChg chg="mod">
          <ac:chgData name="Gina Marie Giambruno" userId="92225441-41f5-42d7-9636-66673d1aa60a" providerId="ADAL" clId="{2C499047-0F72-4F5A-AFC8-8DD456E1267E}" dt="2023-02-08T18:06:17.494" v="739" actId="1076"/>
          <ac:spMkLst>
            <pc:docMk/>
            <pc:sldMk cId="656110931" sldId="1142"/>
            <ac:spMk id="6" creationId="{5C4EAC25-02D4-4FB7-B1DC-4E12C64CCA6B}"/>
          </ac:spMkLst>
        </pc:spChg>
        <pc:picChg chg="del">
          <ac:chgData name="Gina Marie Giambruno" userId="92225441-41f5-42d7-9636-66673d1aa60a" providerId="ADAL" clId="{2C499047-0F72-4F5A-AFC8-8DD456E1267E}" dt="2023-02-14T21:38:00.986" v="1581" actId="21"/>
          <ac:picMkLst>
            <pc:docMk/>
            <pc:sldMk cId="656110931" sldId="1142"/>
            <ac:picMk id="3" creationId="{2C0DEF39-6D7F-C8A0-D8A7-9CFA1644B22D}"/>
          </ac:picMkLst>
        </pc:picChg>
        <pc:picChg chg="add del mod">
          <ac:chgData name="Gina Marie Giambruno" userId="92225441-41f5-42d7-9636-66673d1aa60a" providerId="ADAL" clId="{2C499047-0F72-4F5A-AFC8-8DD456E1267E}" dt="2023-02-14T21:37:27.880" v="1576" actId="21"/>
          <ac:picMkLst>
            <pc:docMk/>
            <pc:sldMk cId="656110931" sldId="1142"/>
            <ac:picMk id="5" creationId="{61B9ACA7-D530-5C28-23C9-EB1915203061}"/>
          </ac:picMkLst>
        </pc:picChg>
        <pc:picChg chg="del mod">
          <ac:chgData name="Gina Marie Giambruno" userId="92225441-41f5-42d7-9636-66673d1aa60a" providerId="ADAL" clId="{2C499047-0F72-4F5A-AFC8-8DD456E1267E}" dt="2023-02-08T18:05:43.315" v="735" actId="478"/>
          <ac:picMkLst>
            <pc:docMk/>
            <pc:sldMk cId="656110931" sldId="1142"/>
            <ac:picMk id="5" creationId="{6220CEA9-C356-C57B-F150-9C3D2841207A}"/>
          </ac:picMkLst>
        </pc:picChg>
        <pc:picChg chg="add mod">
          <ac:chgData name="Gina Marie Giambruno" userId="92225441-41f5-42d7-9636-66673d1aa60a" providerId="ADAL" clId="{2C499047-0F72-4F5A-AFC8-8DD456E1267E}" dt="2023-02-08T18:05:51.564" v="737" actId="14100"/>
          <ac:picMkLst>
            <pc:docMk/>
            <pc:sldMk cId="656110931" sldId="1142"/>
            <ac:picMk id="7" creationId="{03E1D581-839D-C024-D154-63FDEA62D76D}"/>
          </ac:picMkLst>
        </pc:picChg>
        <pc:picChg chg="add mod">
          <ac:chgData name="Gina Marie Giambruno" userId="92225441-41f5-42d7-9636-66673d1aa60a" providerId="ADAL" clId="{2C499047-0F72-4F5A-AFC8-8DD456E1267E}" dt="2023-02-14T21:38:36.558" v="1585" actId="1076"/>
          <ac:picMkLst>
            <pc:docMk/>
            <pc:sldMk cId="656110931" sldId="1142"/>
            <ac:picMk id="9" creationId="{E71B1EAD-325C-CB1E-D6D6-AB655E1F38B5}"/>
          </ac:picMkLst>
        </pc:picChg>
      </pc:sldChg>
      <pc:sldChg chg="addSp delSp modSp new mod setBg">
        <pc:chgData name="Gina Marie Giambruno" userId="92225441-41f5-42d7-9636-66673d1aa60a" providerId="ADAL" clId="{2C499047-0F72-4F5A-AFC8-8DD456E1267E}" dt="2023-02-09T17:42:57.269" v="1109" actId="1076"/>
        <pc:sldMkLst>
          <pc:docMk/>
          <pc:sldMk cId="2600819686" sldId="1144"/>
        </pc:sldMkLst>
        <pc:spChg chg="mod">
          <ac:chgData name="Gina Marie Giambruno" userId="92225441-41f5-42d7-9636-66673d1aa60a" providerId="ADAL" clId="{2C499047-0F72-4F5A-AFC8-8DD456E1267E}" dt="2023-02-09T17:39:29.974" v="959" actId="26606"/>
          <ac:spMkLst>
            <pc:docMk/>
            <pc:sldMk cId="2600819686" sldId="1144"/>
            <ac:spMk id="2" creationId="{B5CA959F-8964-DD5B-7675-F1C6253FFDB1}"/>
          </ac:spMkLst>
        </pc:spChg>
        <pc:spChg chg="del">
          <ac:chgData name="Gina Marie Giambruno" userId="92225441-41f5-42d7-9636-66673d1aa60a" providerId="ADAL" clId="{2C499047-0F72-4F5A-AFC8-8DD456E1267E}" dt="2023-02-09T17:39:22.662" v="957" actId="22"/>
          <ac:spMkLst>
            <pc:docMk/>
            <pc:sldMk cId="2600819686" sldId="1144"/>
            <ac:spMk id="3" creationId="{6A9644C1-C18C-0C18-D22F-E8A0CAAC893E}"/>
          </ac:spMkLst>
        </pc:spChg>
        <pc:spChg chg="add del mod">
          <ac:chgData name="Gina Marie Giambruno" userId="92225441-41f5-42d7-9636-66673d1aa60a" providerId="ADAL" clId="{2C499047-0F72-4F5A-AFC8-8DD456E1267E}" dt="2023-02-09T17:40:18.789" v="967" actId="21"/>
          <ac:spMkLst>
            <pc:docMk/>
            <pc:sldMk cId="2600819686" sldId="1144"/>
            <ac:spMk id="6" creationId="{5A21FCFF-FE91-9725-C5BC-A498963775C4}"/>
          </ac:spMkLst>
        </pc:spChg>
        <pc:spChg chg="add del mod">
          <ac:chgData name="Gina Marie Giambruno" userId="92225441-41f5-42d7-9636-66673d1aa60a" providerId="ADAL" clId="{2C499047-0F72-4F5A-AFC8-8DD456E1267E}" dt="2023-02-09T17:40:12.526" v="966" actId="21"/>
          <ac:spMkLst>
            <pc:docMk/>
            <pc:sldMk cId="2600819686" sldId="1144"/>
            <ac:spMk id="8" creationId="{B29E7A22-A9A8-0D55-ACA0-438A469C97F1}"/>
          </ac:spMkLst>
        </pc:spChg>
        <pc:spChg chg="add del mod">
          <ac:chgData name="Gina Marie Giambruno" userId="92225441-41f5-42d7-9636-66673d1aa60a" providerId="ADAL" clId="{2C499047-0F72-4F5A-AFC8-8DD456E1267E}" dt="2023-02-09T17:40:49.538" v="972" actId="21"/>
          <ac:spMkLst>
            <pc:docMk/>
            <pc:sldMk cId="2600819686" sldId="1144"/>
            <ac:spMk id="9" creationId="{6655AC6E-71B3-32F1-1F74-D903321FFFF5}"/>
          </ac:spMkLst>
        </pc:spChg>
        <pc:spChg chg="add">
          <ac:chgData name="Gina Marie Giambruno" userId="92225441-41f5-42d7-9636-66673d1aa60a" providerId="ADAL" clId="{2C499047-0F72-4F5A-AFC8-8DD456E1267E}" dt="2023-02-09T17:39:29.974" v="959" actId="26606"/>
          <ac:spMkLst>
            <pc:docMk/>
            <pc:sldMk cId="2600819686" sldId="1144"/>
            <ac:spMk id="10" creationId="{8D06CE56-3881-4ADA-8CEF-D18B02C242A3}"/>
          </ac:spMkLst>
        </pc:spChg>
        <pc:spChg chg="add">
          <ac:chgData name="Gina Marie Giambruno" userId="92225441-41f5-42d7-9636-66673d1aa60a" providerId="ADAL" clId="{2C499047-0F72-4F5A-AFC8-8DD456E1267E}" dt="2023-02-09T17:39:29.974" v="959" actId="26606"/>
          <ac:spMkLst>
            <pc:docMk/>
            <pc:sldMk cId="2600819686" sldId="1144"/>
            <ac:spMk id="12" creationId="{79F3C543-62EC-4433-9C93-A2CD8764E9B4}"/>
          </ac:spMkLst>
        </pc:spChg>
        <pc:spChg chg="add">
          <ac:chgData name="Gina Marie Giambruno" userId="92225441-41f5-42d7-9636-66673d1aa60a" providerId="ADAL" clId="{2C499047-0F72-4F5A-AFC8-8DD456E1267E}" dt="2023-02-09T17:39:29.974" v="959" actId="26606"/>
          <ac:spMkLst>
            <pc:docMk/>
            <pc:sldMk cId="2600819686" sldId="1144"/>
            <ac:spMk id="14" creationId="{017517EF-BD4D-4055-BDB4-A322C53568AD}"/>
          </ac:spMkLst>
        </pc:spChg>
        <pc:spChg chg="add mod">
          <ac:chgData name="Gina Marie Giambruno" userId="92225441-41f5-42d7-9636-66673d1aa60a" providerId="ADAL" clId="{2C499047-0F72-4F5A-AFC8-8DD456E1267E}" dt="2023-02-09T17:42:57.269" v="1109" actId="1076"/>
          <ac:spMkLst>
            <pc:docMk/>
            <pc:sldMk cId="2600819686" sldId="1144"/>
            <ac:spMk id="15" creationId="{6109FF6B-89F7-753E-F831-93ACA7D4EDA6}"/>
          </ac:spMkLst>
        </pc:spChg>
        <pc:spChg chg="add">
          <ac:chgData name="Gina Marie Giambruno" userId="92225441-41f5-42d7-9636-66673d1aa60a" providerId="ADAL" clId="{2C499047-0F72-4F5A-AFC8-8DD456E1267E}" dt="2023-02-09T17:39:29.974" v="959" actId="26606"/>
          <ac:spMkLst>
            <pc:docMk/>
            <pc:sldMk cId="2600819686" sldId="1144"/>
            <ac:spMk id="16" creationId="{0ADDB668-2CA4-4D2B-9C34-3487CA330BA8}"/>
          </ac:spMkLst>
        </pc:spChg>
        <pc:spChg chg="add">
          <ac:chgData name="Gina Marie Giambruno" userId="92225441-41f5-42d7-9636-66673d1aa60a" providerId="ADAL" clId="{2C499047-0F72-4F5A-AFC8-8DD456E1267E}" dt="2023-02-09T17:39:29.974" v="959" actId="26606"/>
          <ac:spMkLst>
            <pc:docMk/>
            <pc:sldMk cId="2600819686" sldId="1144"/>
            <ac:spMk id="18" creationId="{2568BC19-F052-4108-93E1-6A3D1DEC072F}"/>
          </ac:spMkLst>
        </pc:spChg>
        <pc:spChg chg="add">
          <ac:chgData name="Gina Marie Giambruno" userId="92225441-41f5-42d7-9636-66673d1aa60a" providerId="ADAL" clId="{2C499047-0F72-4F5A-AFC8-8DD456E1267E}" dt="2023-02-09T17:39:29.974" v="959" actId="26606"/>
          <ac:spMkLst>
            <pc:docMk/>
            <pc:sldMk cId="2600819686" sldId="1144"/>
            <ac:spMk id="20" creationId="{D5FD337D-4D6B-4C8B-B6F5-121097E09881}"/>
          </ac:spMkLst>
        </pc:spChg>
        <pc:picChg chg="add del mod ord">
          <ac:chgData name="Gina Marie Giambruno" userId="92225441-41f5-42d7-9636-66673d1aa60a" providerId="ADAL" clId="{2C499047-0F72-4F5A-AFC8-8DD456E1267E}" dt="2023-02-09T17:40:12.526" v="966" actId="21"/>
          <ac:picMkLst>
            <pc:docMk/>
            <pc:sldMk cId="2600819686" sldId="1144"/>
            <ac:picMk id="5" creationId="{3E0CA9D0-B26A-78DC-72C2-11FDA6F4923F}"/>
          </ac:picMkLst>
        </pc:picChg>
        <pc:cxnChg chg="add mod">
          <ac:chgData name="Gina Marie Giambruno" userId="92225441-41f5-42d7-9636-66673d1aa60a" providerId="ADAL" clId="{2C499047-0F72-4F5A-AFC8-8DD456E1267E}" dt="2023-02-09T17:41:13.012" v="975" actId="1582"/>
          <ac:cxnSpMkLst>
            <pc:docMk/>
            <pc:sldMk cId="2600819686" sldId="1144"/>
            <ac:cxnSpMk id="13" creationId="{070BEC53-BFFD-E0F8-EF47-1E008FE7392D}"/>
          </ac:cxnSpMkLst>
        </pc:cxnChg>
      </pc:sldChg>
      <pc:sldChg chg="addSp delSp modSp new mod">
        <pc:chgData name="Gina Marie Giambruno" userId="92225441-41f5-42d7-9636-66673d1aa60a" providerId="ADAL" clId="{2C499047-0F72-4F5A-AFC8-8DD456E1267E}" dt="2023-02-09T17:51:04.468" v="1173" actId="1076"/>
        <pc:sldMkLst>
          <pc:docMk/>
          <pc:sldMk cId="2593363931" sldId="1145"/>
        </pc:sldMkLst>
        <pc:spChg chg="mod">
          <ac:chgData name="Gina Marie Giambruno" userId="92225441-41f5-42d7-9636-66673d1aa60a" providerId="ADAL" clId="{2C499047-0F72-4F5A-AFC8-8DD456E1267E}" dt="2023-02-09T17:45:38.062" v="1169" actId="20577"/>
          <ac:spMkLst>
            <pc:docMk/>
            <pc:sldMk cId="2593363931" sldId="1145"/>
            <ac:spMk id="2" creationId="{A8C71640-3B5F-4F4A-1456-B278AC3BA2A9}"/>
          </ac:spMkLst>
        </pc:spChg>
        <pc:spChg chg="del">
          <ac:chgData name="Gina Marie Giambruno" userId="92225441-41f5-42d7-9636-66673d1aa60a" providerId="ADAL" clId="{2C499047-0F72-4F5A-AFC8-8DD456E1267E}" dt="2023-02-09T17:50:39.914" v="1170"/>
          <ac:spMkLst>
            <pc:docMk/>
            <pc:sldMk cId="2593363931" sldId="1145"/>
            <ac:spMk id="3" creationId="{9137F004-AD1A-F862-0221-66D8F524BA03}"/>
          </ac:spMkLst>
        </pc:spChg>
        <pc:picChg chg="add mod">
          <ac:chgData name="Gina Marie Giambruno" userId="92225441-41f5-42d7-9636-66673d1aa60a" providerId="ADAL" clId="{2C499047-0F72-4F5A-AFC8-8DD456E1267E}" dt="2023-02-09T17:51:04.468" v="1173" actId="1076"/>
          <ac:picMkLst>
            <pc:docMk/>
            <pc:sldMk cId="2593363931" sldId="1145"/>
            <ac:picMk id="4" creationId="{FDEBEA1A-9E27-4A45-4DC8-57B65522D345}"/>
          </ac:picMkLst>
        </pc:picChg>
      </pc:sldChg>
      <pc:sldChg chg="addSp delSp modSp new mod setBg setClrOvrMap">
        <pc:chgData name="Gina Marie Giambruno" userId="92225441-41f5-42d7-9636-66673d1aa60a" providerId="ADAL" clId="{2C499047-0F72-4F5A-AFC8-8DD456E1267E}" dt="2023-02-14T22:09:53.375" v="1703" actId="1076"/>
        <pc:sldMkLst>
          <pc:docMk/>
          <pc:sldMk cId="1009306283" sldId="1146"/>
        </pc:sldMkLst>
        <pc:spChg chg="mod">
          <ac:chgData name="Gina Marie Giambruno" userId="92225441-41f5-42d7-9636-66673d1aa60a" providerId="ADAL" clId="{2C499047-0F72-4F5A-AFC8-8DD456E1267E}" dt="2023-02-14T22:07:02.104" v="1693" actId="26606"/>
          <ac:spMkLst>
            <pc:docMk/>
            <pc:sldMk cId="1009306283" sldId="1146"/>
            <ac:spMk id="2" creationId="{BC88FCA3-0B9E-A5C6-6F58-5B9D34FD59BF}"/>
          </ac:spMkLst>
        </pc:spChg>
        <pc:spChg chg="del">
          <ac:chgData name="Gina Marie Giambruno" userId="92225441-41f5-42d7-9636-66673d1aa60a" providerId="ADAL" clId="{2C499047-0F72-4F5A-AFC8-8DD456E1267E}" dt="2023-02-14T22:06:45.530" v="1689"/>
          <ac:spMkLst>
            <pc:docMk/>
            <pc:sldMk cId="1009306283" sldId="1146"/>
            <ac:spMk id="3" creationId="{2F009372-ADD9-29B5-181F-5BF4FE35C939}"/>
          </ac:spMkLst>
        </pc:spChg>
        <pc:spChg chg="add del">
          <ac:chgData name="Gina Marie Giambruno" userId="92225441-41f5-42d7-9636-66673d1aa60a" providerId="ADAL" clId="{2C499047-0F72-4F5A-AFC8-8DD456E1267E}" dt="2023-02-14T22:09:26.002" v="1694" actId="931"/>
          <ac:spMkLst>
            <pc:docMk/>
            <pc:sldMk cId="1009306283" sldId="1146"/>
            <ac:spMk id="8" creationId="{051EC2D6-1AAA-6B04-140C-B2C4B29A0473}"/>
          </ac:spMkLst>
        </pc:spChg>
        <pc:spChg chg="add del">
          <ac:chgData name="Gina Marie Giambruno" userId="92225441-41f5-42d7-9636-66673d1aa60a" providerId="ADAL" clId="{2C499047-0F72-4F5A-AFC8-8DD456E1267E}" dt="2023-02-14T22:07:02.093" v="1692" actId="26606"/>
          <ac:spMkLst>
            <pc:docMk/>
            <pc:sldMk cId="1009306283" sldId="1146"/>
            <ac:spMk id="9" creationId="{E49CC64F-7275-4E33-961B-0C5CDC439875}"/>
          </ac:spMkLst>
        </pc:spChg>
        <pc:spChg chg="add">
          <ac:chgData name="Gina Marie Giambruno" userId="92225441-41f5-42d7-9636-66673d1aa60a" providerId="ADAL" clId="{2C499047-0F72-4F5A-AFC8-8DD456E1267E}" dt="2023-02-14T22:07:02.104" v="1693" actId="26606"/>
          <ac:spMkLst>
            <pc:docMk/>
            <pc:sldMk cId="1009306283" sldId="1146"/>
            <ac:spMk id="11" creationId="{D1D34770-47A8-402C-AF23-2B653F2D88C1}"/>
          </ac:spMkLst>
        </pc:spChg>
        <pc:picChg chg="add mod">
          <ac:chgData name="Gina Marie Giambruno" userId="92225441-41f5-42d7-9636-66673d1aa60a" providerId="ADAL" clId="{2C499047-0F72-4F5A-AFC8-8DD456E1267E}" dt="2023-02-14T22:09:53.375" v="1703" actId="1076"/>
          <ac:picMkLst>
            <pc:docMk/>
            <pc:sldMk cId="1009306283" sldId="1146"/>
            <ac:picMk id="4" creationId="{4E28C6D7-A6F1-4E22-8A00-7C1410ABB415}"/>
          </ac:picMkLst>
        </pc:picChg>
        <pc:picChg chg="add mod">
          <ac:chgData name="Gina Marie Giambruno" userId="92225441-41f5-42d7-9636-66673d1aa60a" providerId="ADAL" clId="{2C499047-0F72-4F5A-AFC8-8DD456E1267E}" dt="2023-02-14T22:09:40.469" v="1701" actId="962"/>
          <ac:picMkLst>
            <pc:docMk/>
            <pc:sldMk cId="1009306283" sldId="1146"/>
            <ac:picMk id="6" creationId="{75127438-4864-4E55-6226-42DBD23D41BD}"/>
          </ac:picMkLst>
        </pc:picChg>
      </pc:sldChg>
      <pc:sldChg chg="addSp delSp modSp new mod setBg modAnim">
        <pc:chgData name="Gina Marie Giambruno" userId="92225441-41f5-42d7-9636-66673d1aa60a" providerId="ADAL" clId="{2C499047-0F72-4F5A-AFC8-8DD456E1267E}" dt="2023-02-15T16:15:15.946" v="1788" actId="20577"/>
        <pc:sldMkLst>
          <pc:docMk/>
          <pc:sldMk cId="3404914268" sldId="1148"/>
        </pc:sldMkLst>
        <pc:spChg chg="mod">
          <ac:chgData name="Gina Marie Giambruno" userId="92225441-41f5-42d7-9636-66673d1aa60a" providerId="ADAL" clId="{2C499047-0F72-4F5A-AFC8-8DD456E1267E}" dt="2023-02-14T22:24:59.544" v="1785" actId="6549"/>
          <ac:spMkLst>
            <pc:docMk/>
            <pc:sldMk cId="3404914268" sldId="1148"/>
            <ac:spMk id="2" creationId="{761C8DEC-379F-F593-5DB8-499724272B7E}"/>
          </ac:spMkLst>
        </pc:spChg>
        <pc:spChg chg="mod">
          <ac:chgData name="Gina Marie Giambruno" userId="92225441-41f5-42d7-9636-66673d1aa60a" providerId="ADAL" clId="{2C499047-0F72-4F5A-AFC8-8DD456E1267E}" dt="2023-02-15T16:15:15.946" v="1788" actId="20577"/>
          <ac:spMkLst>
            <pc:docMk/>
            <pc:sldMk cId="3404914268" sldId="1148"/>
            <ac:spMk id="3" creationId="{325E46CB-07AD-BAE8-515A-CB93BF9FE189}"/>
          </ac:spMkLst>
        </pc:spChg>
        <pc:spChg chg="add del">
          <ac:chgData name="Gina Marie Giambruno" userId="92225441-41f5-42d7-9636-66673d1aa60a" providerId="ADAL" clId="{2C499047-0F72-4F5A-AFC8-8DD456E1267E}" dt="2023-02-14T22:24:27.119" v="1779" actId="26606"/>
          <ac:spMkLst>
            <pc:docMk/>
            <pc:sldMk cId="3404914268" sldId="1148"/>
            <ac:spMk id="8" creationId="{1C799903-48D5-4A31-A1A2-541072D9771E}"/>
          </ac:spMkLst>
        </pc:spChg>
        <pc:spChg chg="add del">
          <ac:chgData name="Gina Marie Giambruno" userId="92225441-41f5-42d7-9636-66673d1aa60a" providerId="ADAL" clId="{2C499047-0F72-4F5A-AFC8-8DD456E1267E}" dt="2023-02-14T22:24:27.119" v="1779" actId="26606"/>
          <ac:spMkLst>
            <pc:docMk/>
            <pc:sldMk cId="3404914268" sldId="1148"/>
            <ac:spMk id="10" creationId="{8EFFF109-FC58-4FD3-BE05-9775A1310F55}"/>
          </ac:spMkLst>
        </pc:spChg>
        <pc:spChg chg="add del">
          <ac:chgData name="Gina Marie Giambruno" userId="92225441-41f5-42d7-9636-66673d1aa60a" providerId="ADAL" clId="{2C499047-0F72-4F5A-AFC8-8DD456E1267E}" dt="2023-02-14T22:24:27.119" v="1779" actId="26606"/>
          <ac:spMkLst>
            <pc:docMk/>
            <pc:sldMk cId="3404914268" sldId="1148"/>
            <ac:spMk id="12" creationId="{E1B96AD6-92A9-4273-A62B-96A1C3E0BA95}"/>
          </ac:spMkLst>
        </pc:spChg>
        <pc:spChg chg="add del">
          <ac:chgData name="Gina Marie Giambruno" userId="92225441-41f5-42d7-9636-66673d1aa60a" providerId="ADAL" clId="{2C499047-0F72-4F5A-AFC8-8DD456E1267E}" dt="2023-02-14T22:24:27.119" v="1779" actId="26606"/>
          <ac:spMkLst>
            <pc:docMk/>
            <pc:sldMk cId="3404914268" sldId="1148"/>
            <ac:spMk id="14" creationId="{463EEC44-1BA3-44ED-81FC-A644B04B2A44}"/>
          </ac:spMkLst>
        </pc:spChg>
        <pc:spChg chg="add">
          <ac:chgData name="Gina Marie Giambruno" userId="92225441-41f5-42d7-9636-66673d1aa60a" providerId="ADAL" clId="{2C499047-0F72-4F5A-AFC8-8DD456E1267E}" dt="2023-02-14T22:24:27.132" v="1780" actId="26606"/>
          <ac:spMkLst>
            <pc:docMk/>
            <pc:sldMk cId="3404914268" sldId="1148"/>
            <ac:spMk id="16" creationId="{A52B99F1-B2DC-437E-A8A1-A57F2F29F8D1}"/>
          </ac:spMkLst>
        </pc:spChg>
        <pc:spChg chg="add">
          <ac:chgData name="Gina Marie Giambruno" userId="92225441-41f5-42d7-9636-66673d1aa60a" providerId="ADAL" clId="{2C499047-0F72-4F5A-AFC8-8DD456E1267E}" dt="2023-02-14T22:24:27.132" v="1780" actId="26606"/>
          <ac:spMkLst>
            <pc:docMk/>
            <pc:sldMk cId="3404914268" sldId="1148"/>
            <ac:spMk id="17" creationId="{55F8BA08-3E38-4B70-B93A-74F08E092206}"/>
          </ac:spMkLst>
        </pc:spChg>
        <pc:spChg chg="add">
          <ac:chgData name="Gina Marie Giambruno" userId="92225441-41f5-42d7-9636-66673d1aa60a" providerId="ADAL" clId="{2C499047-0F72-4F5A-AFC8-8DD456E1267E}" dt="2023-02-14T22:24:27.132" v="1780" actId="26606"/>
          <ac:spMkLst>
            <pc:docMk/>
            <pc:sldMk cId="3404914268" sldId="1148"/>
            <ac:spMk id="18" creationId="{357F1B33-79AB-4A71-8CEC-4546D709B8C8}"/>
          </ac:spMkLst>
        </pc:spChg>
      </pc:sldChg>
      <pc:sldMasterChg chg="del delSldLayout">
        <pc:chgData name="Gina Marie Giambruno" userId="92225441-41f5-42d7-9636-66673d1aa60a" providerId="ADAL" clId="{2C499047-0F72-4F5A-AFC8-8DD456E1267E}" dt="2023-02-09T18:52:57.043" v="1249" actId="2696"/>
        <pc:sldMasterMkLst>
          <pc:docMk/>
          <pc:sldMasterMk cId="193834102" sldId="2147483684"/>
        </pc:sldMasterMkLst>
        <pc:sldLayoutChg chg="del">
          <pc:chgData name="Gina Marie Giambruno" userId="92225441-41f5-42d7-9636-66673d1aa60a" providerId="ADAL" clId="{2C499047-0F72-4F5A-AFC8-8DD456E1267E}" dt="2023-02-09T18:52:57.043" v="1249" actId="2696"/>
          <pc:sldLayoutMkLst>
            <pc:docMk/>
            <pc:sldMasterMk cId="193834102" sldId="2147483684"/>
            <pc:sldLayoutMk cId="2773942933" sldId="2147483685"/>
          </pc:sldLayoutMkLst>
        </pc:sldLayoutChg>
        <pc:sldLayoutChg chg="del">
          <pc:chgData name="Gina Marie Giambruno" userId="92225441-41f5-42d7-9636-66673d1aa60a" providerId="ADAL" clId="{2C499047-0F72-4F5A-AFC8-8DD456E1267E}" dt="2023-02-09T18:52:57.043" v="1249" actId="2696"/>
          <pc:sldLayoutMkLst>
            <pc:docMk/>
            <pc:sldMasterMk cId="193834102" sldId="2147483684"/>
            <pc:sldLayoutMk cId="2423829179" sldId="2147483686"/>
          </pc:sldLayoutMkLst>
        </pc:sldLayoutChg>
        <pc:sldLayoutChg chg="del">
          <pc:chgData name="Gina Marie Giambruno" userId="92225441-41f5-42d7-9636-66673d1aa60a" providerId="ADAL" clId="{2C499047-0F72-4F5A-AFC8-8DD456E1267E}" dt="2023-02-09T18:52:57.043" v="1249" actId="2696"/>
          <pc:sldLayoutMkLst>
            <pc:docMk/>
            <pc:sldMasterMk cId="193834102" sldId="2147483684"/>
            <pc:sldLayoutMk cId="3647481129" sldId="2147483687"/>
          </pc:sldLayoutMkLst>
        </pc:sldLayoutChg>
        <pc:sldLayoutChg chg="del">
          <pc:chgData name="Gina Marie Giambruno" userId="92225441-41f5-42d7-9636-66673d1aa60a" providerId="ADAL" clId="{2C499047-0F72-4F5A-AFC8-8DD456E1267E}" dt="2023-02-09T18:52:57.043" v="1249" actId="2696"/>
          <pc:sldLayoutMkLst>
            <pc:docMk/>
            <pc:sldMasterMk cId="193834102" sldId="2147483684"/>
            <pc:sldLayoutMk cId="2333113199" sldId="2147483688"/>
          </pc:sldLayoutMkLst>
        </pc:sldLayoutChg>
        <pc:sldLayoutChg chg="del">
          <pc:chgData name="Gina Marie Giambruno" userId="92225441-41f5-42d7-9636-66673d1aa60a" providerId="ADAL" clId="{2C499047-0F72-4F5A-AFC8-8DD456E1267E}" dt="2023-02-09T18:52:57.043" v="1249" actId="2696"/>
          <pc:sldLayoutMkLst>
            <pc:docMk/>
            <pc:sldMasterMk cId="193834102" sldId="2147483684"/>
            <pc:sldLayoutMk cId="78719181" sldId="2147483689"/>
          </pc:sldLayoutMkLst>
        </pc:sldLayoutChg>
        <pc:sldLayoutChg chg="del">
          <pc:chgData name="Gina Marie Giambruno" userId="92225441-41f5-42d7-9636-66673d1aa60a" providerId="ADAL" clId="{2C499047-0F72-4F5A-AFC8-8DD456E1267E}" dt="2023-02-09T18:52:57.043" v="1249" actId="2696"/>
          <pc:sldLayoutMkLst>
            <pc:docMk/>
            <pc:sldMasterMk cId="193834102" sldId="2147483684"/>
            <pc:sldLayoutMk cId="2038440050" sldId="2147483690"/>
          </pc:sldLayoutMkLst>
        </pc:sldLayoutChg>
        <pc:sldLayoutChg chg="del">
          <pc:chgData name="Gina Marie Giambruno" userId="92225441-41f5-42d7-9636-66673d1aa60a" providerId="ADAL" clId="{2C499047-0F72-4F5A-AFC8-8DD456E1267E}" dt="2023-02-09T18:52:57.043" v="1249" actId="2696"/>
          <pc:sldLayoutMkLst>
            <pc:docMk/>
            <pc:sldMasterMk cId="193834102" sldId="2147483684"/>
            <pc:sldLayoutMk cId="4242186406" sldId="2147483691"/>
          </pc:sldLayoutMkLst>
        </pc:sldLayoutChg>
        <pc:sldLayoutChg chg="del">
          <pc:chgData name="Gina Marie Giambruno" userId="92225441-41f5-42d7-9636-66673d1aa60a" providerId="ADAL" clId="{2C499047-0F72-4F5A-AFC8-8DD456E1267E}" dt="2023-02-09T18:52:57.043" v="1249" actId="2696"/>
          <pc:sldLayoutMkLst>
            <pc:docMk/>
            <pc:sldMasterMk cId="193834102" sldId="2147483684"/>
            <pc:sldLayoutMk cId="2656114999" sldId="2147483692"/>
          </pc:sldLayoutMkLst>
        </pc:sldLayoutChg>
        <pc:sldLayoutChg chg="del">
          <pc:chgData name="Gina Marie Giambruno" userId="92225441-41f5-42d7-9636-66673d1aa60a" providerId="ADAL" clId="{2C499047-0F72-4F5A-AFC8-8DD456E1267E}" dt="2023-02-09T18:52:57.043" v="1249" actId="2696"/>
          <pc:sldLayoutMkLst>
            <pc:docMk/>
            <pc:sldMasterMk cId="193834102" sldId="2147483684"/>
            <pc:sldLayoutMk cId="3235328600" sldId="2147483693"/>
          </pc:sldLayoutMkLst>
        </pc:sldLayoutChg>
        <pc:sldLayoutChg chg="del">
          <pc:chgData name="Gina Marie Giambruno" userId="92225441-41f5-42d7-9636-66673d1aa60a" providerId="ADAL" clId="{2C499047-0F72-4F5A-AFC8-8DD456E1267E}" dt="2023-02-09T18:52:57.043" v="1249" actId="2696"/>
          <pc:sldLayoutMkLst>
            <pc:docMk/>
            <pc:sldMasterMk cId="193834102" sldId="2147483684"/>
            <pc:sldLayoutMk cId="653023485" sldId="2147483694"/>
          </pc:sldLayoutMkLst>
        </pc:sldLayoutChg>
        <pc:sldLayoutChg chg="del">
          <pc:chgData name="Gina Marie Giambruno" userId="92225441-41f5-42d7-9636-66673d1aa60a" providerId="ADAL" clId="{2C499047-0F72-4F5A-AFC8-8DD456E1267E}" dt="2023-02-09T18:52:57.043" v="1249" actId="2696"/>
          <pc:sldLayoutMkLst>
            <pc:docMk/>
            <pc:sldMasterMk cId="193834102" sldId="2147483684"/>
            <pc:sldLayoutMk cId="2679359813" sldId="2147483695"/>
          </pc:sldLayoutMkLst>
        </pc:sldLayoutChg>
        <pc:sldLayoutChg chg="del">
          <pc:chgData name="Gina Marie Giambruno" userId="92225441-41f5-42d7-9636-66673d1aa60a" providerId="ADAL" clId="{2C499047-0F72-4F5A-AFC8-8DD456E1267E}" dt="2023-02-09T18:52:57.043" v="1249" actId="2696"/>
          <pc:sldLayoutMkLst>
            <pc:docMk/>
            <pc:sldMasterMk cId="193834102" sldId="2147483684"/>
            <pc:sldLayoutMk cId="4073596070" sldId="2147483696"/>
          </pc:sldLayoutMkLst>
        </pc:sldLayoutChg>
        <pc:sldLayoutChg chg="del">
          <pc:chgData name="Gina Marie Giambruno" userId="92225441-41f5-42d7-9636-66673d1aa60a" providerId="ADAL" clId="{2C499047-0F72-4F5A-AFC8-8DD456E1267E}" dt="2023-02-09T18:52:57.043" v="1249" actId="2696"/>
          <pc:sldLayoutMkLst>
            <pc:docMk/>
            <pc:sldMasterMk cId="193834102" sldId="2147483684"/>
            <pc:sldLayoutMk cId="1504867048" sldId="2147483697"/>
          </pc:sldLayoutMkLst>
        </pc:sldLayoutChg>
      </pc:sldMasterChg>
    </pc:docChg>
  </pc:docChgLst>
  <pc:docChgLst>
    <pc:chgData name="Claudia Ayala" userId="S::ceayala@ucdavis.edu::ea4473c7-f653-41b0-b4c2-304201fa2d35" providerId="AD" clId="Web-{84E2C980-7C5A-CEBD-5E7C-73BEED6D3389}"/>
    <pc:docChg chg="addSld modSld">
      <pc:chgData name="Claudia Ayala" userId="S::ceayala@ucdavis.edu::ea4473c7-f653-41b0-b4c2-304201fa2d35" providerId="AD" clId="Web-{84E2C980-7C5A-CEBD-5E7C-73BEED6D3389}" dt="2023-02-14T22:10:37.056" v="33" actId="20577"/>
      <pc:docMkLst>
        <pc:docMk/>
      </pc:docMkLst>
      <pc:sldChg chg="modSp new">
        <pc:chgData name="Claudia Ayala" userId="S::ceayala@ucdavis.edu::ea4473c7-f653-41b0-b4c2-304201fa2d35" providerId="AD" clId="Web-{84E2C980-7C5A-CEBD-5E7C-73BEED6D3389}" dt="2023-02-14T22:10:37.056" v="33" actId="20577"/>
        <pc:sldMkLst>
          <pc:docMk/>
          <pc:sldMk cId="4011264937" sldId="1147"/>
        </pc:sldMkLst>
        <pc:spChg chg="mod">
          <ac:chgData name="Claudia Ayala" userId="S::ceayala@ucdavis.edu::ea4473c7-f653-41b0-b4c2-304201fa2d35" providerId="AD" clId="Web-{84E2C980-7C5A-CEBD-5E7C-73BEED6D3389}" dt="2023-02-14T22:10:37.056" v="33" actId="20577"/>
          <ac:spMkLst>
            <pc:docMk/>
            <pc:sldMk cId="4011264937" sldId="1147"/>
            <ac:spMk id="3" creationId="{4DF394FB-CEA4-B56F-0539-678396A6A6B7}"/>
          </ac:spMkLst>
        </pc:spChg>
      </pc:sldChg>
    </pc:docChg>
  </pc:docChgLst>
  <pc:docChgLst>
    <pc:chgData name="Claudia Ayala" userId="S::ceayala@ucdavis.edu::ea4473c7-f653-41b0-b4c2-304201fa2d35" providerId="AD" clId="Web-{C4770043-DC34-AF1F-ABE9-4A38AB609502}"/>
    <pc:docChg chg="addSld delSld modSld">
      <pc:chgData name="Claudia Ayala" userId="S::ceayala@ucdavis.edu::ea4473c7-f653-41b0-b4c2-304201fa2d35" providerId="AD" clId="Web-{C4770043-DC34-AF1F-ABE9-4A38AB609502}" dt="2023-02-09T19:40:40.798" v="298"/>
      <pc:docMkLst>
        <pc:docMk/>
      </pc:docMkLst>
      <pc:sldChg chg="addSp delSp modSp">
        <pc:chgData name="Claudia Ayala" userId="S::ceayala@ucdavis.edu::ea4473c7-f653-41b0-b4c2-304201fa2d35" providerId="AD" clId="Web-{C4770043-DC34-AF1F-ABE9-4A38AB609502}" dt="2023-02-09T19:40:40.798" v="298"/>
        <pc:sldMkLst>
          <pc:docMk/>
          <pc:sldMk cId="3864708789" sldId="258"/>
        </pc:sldMkLst>
        <pc:spChg chg="add del mod">
          <ac:chgData name="Claudia Ayala" userId="S::ceayala@ucdavis.edu::ea4473c7-f653-41b0-b4c2-304201fa2d35" providerId="AD" clId="Web-{C4770043-DC34-AF1F-ABE9-4A38AB609502}" dt="2023-02-09T19:23:23.782" v="32"/>
          <ac:spMkLst>
            <pc:docMk/>
            <pc:sldMk cId="3864708789" sldId="258"/>
            <ac:spMk id="5" creationId="{17BB27DE-8A68-3174-DBE7-FAF6B4EC18ED}"/>
          </ac:spMkLst>
        </pc:spChg>
        <pc:graphicFrameChg chg="del mod modGraphic">
          <ac:chgData name="Claudia Ayala" userId="S::ceayala@ucdavis.edu::ea4473c7-f653-41b0-b4c2-304201fa2d35" providerId="AD" clId="Web-{C4770043-DC34-AF1F-ABE9-4A38AB609502}" dt="2023-02-09T19:21:08.637" v="14"/>
          <ac:graphicFrameMkLst>
            <pc:docMk/>
            <pc:sldMk cId="3864708789" sldId="258"/>
            <ac:graphicFrameMk id="4" creationId="{85B8F37E-DD2A-D1AF-E37B-A1CC0397C240}"/>
          </ac:graphicFrameMkLst>
        </pc:graphicFrameChg>
        <pc:graphicFrameChg chg="add mod ord modGraphic">
          <ac:chgData name="Claudia Ayala" userId="S::ceayala@ucdavis.edu::ea4473c7-f653-41b0-b4c2-304201fa2d35" providerId="AD" clId="Web-{C4770043-DC34-AF1F-ABE9-4A38AB609502}" dt="2023-02-09T19:40:40.798" v="298"/>
          <ac:graphicFrameMkLst>
            <pc:docMk/>
            <pc:sldMk cId="3864708789" sldId="258"/>
            <ac:graphicFrameMk id="6" creationId="{A45568F5-7DEC-6CBF-2619-AE4A811802A8}"/>
          </ac:graphicFrameMkLst>
        </pc:graphicFrameChg>
      </pc:sldChg>
      <pc:sldChg chg="modSp new del">
        <pc:chgData name="Claudia Ayala" userId="S::ceayala@ucdavis.edu::ea4473c7-f653-41b0-b4c2-304201fa2d35" providerId="AD" clId="Web-{C4770043-DC34-AF1F-ABE9-4A38AB609502}" dt="2023-02-09T19:28:42.417" v="90"/>
        <pc:sldMkLst>
          <pc:docMk/>
          <pc:sldMk cId="1394242842" sldId="1146"/>
        </pc:sldMkLst>
        <pc:spChg chg="mod">
          <ac:chgData name="Claudia Ayala" userId="S::ceayala@ucdavis.edu::ea4473c7-f653-41b0-b4c2-304201fa2d35" providerId="AD" clId="Web-{C4770043-DC34-AF1F-ABE9-4A38AB609502}" dt="2023-02-09T19:28:12.041" v="85" actId="20577"/>
          <ac:spMkLst>
            <pc:docMk/>
            <pc:sldMk cId="1394242842" sldId="1146"/>
            <ac:spMk id="2" creationId="{A77AFA3E-75C4-C374-72FA-97F7FD97ED78}"/>
          </ac:spMkLst>
        </pc:spChg>
        <pc:spChg chg="mod">
          <ac:chgData name="Claudia Ayala" userId="S::ceayala@ucdavis.edu::ea4473c7-f653-41b0-b4c2-304201fa2d35" providerId="AD" clId="Web-{C4770043-DC34-AF1F-ABE9-4A38AB609502}" dt="2023-02-09T19:28:37.917" v="89" actId="20577"/>
          <ac:spMkLst>
            <pc:docMk/>
            <pc:sldMk cId="1394242842" sldId="1146"/>
            <ac:spMk id="3" creationId="{2FB03B1F-2C65-406E-90FB-BF14C5537D0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hyperlink" Target="mailto:cburkepitts@ucdavis.edu" TargetMode="External"/><Relationship Id="rId5" Type="http://schemas.openxmlformats.org/officeDocument/2006/relationships/image" Target="../media/image7.sv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hyperlink" Target="mailto:cburkepitts@ucdavis.edu" TargetMode="External"/><Relationship Id="rId2" Type="http://schemas.openxmlformats.org/officeDocument/2006/relationships/image" Target="../media/image5.svg"/><Relationship Id="rId1"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87458-4265-4FE9-B7FA-E89E43F38EF2}"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AF3FA1D3-4035-4394-84D1-FF627AC2893C}">
      <dgm:prSet/>
      <dgm:spPr/>
      <dgm:t>
        <a:bodyPr/>
        <a:lstStyle/>
        <a:p>
          <a:pPr>
            <a:lnSpc>
              <a:spcPct val="100000"/>
            </a:lnSpc>
            <a:defRPr b="1"/>
          </a:pPr>
          <a:r>
            <a:rPr lang="en-US"/>
            <a:t>Contact: Colleen Burke-Pitts </a:t>
          </a:r>
        </a:p>
      </dgm:t>
    </dgm:pt>
    <dgm:pt modelId="{AEB55493-45E1-4598-B49C-1F96BB0C1F00}" type="parTrans" cxnId="{135A37B2-7E4F-4EAE-94B9-FE88973D68E0}">
      <dgm:prSet/>
      <dgm:spPr/>
      <dgm:t>
        <a:bodyPr/>
        <a:lstStyle/>
        <a:p>
          <a:endParaRPr lang="en-US"/>
        </a:p>
      </dgm:t>
    </dgm:pt>
    <dgm:pt modelId="{0E5A8536-DD1A-46BA-ADA1-20F095589543}" type="sibTrans" cxnId="{135A37B2-7E4F-4EAE-94B9-FE88973D68E0}">
      <dgm:prSet/>
      <dgm:spPr/>
      <dgm:t>
        <a:bodyPr/>
        <a:lstStyle/>
        <a:p>
          <a:endParaRPr lang="en-US"/>
        </a:p>
      </dgm:t>
    </dgm:pt>
    <dgm:pt modelId="{81E1B834-34FF-4EBB-927A-FEE5994DABB6}">
      <dgm:prSet/>
      <dgm:spPr/>
      <dgm:t>
        <a:bodyPr/>
        <a:lstStyle/>
        <a:p>
          <a:pPr>
            <a:lnSpc>
              <a:spcPct val="100000"/>
            </a:lnSpc>
          </a:pPr>
          <a:r>
            <a:rPr lang="en-US">
              <a:hlinkClick xmlns:r="http://schemas.openxmlformats.org/officeDocument/2006/relationships" r:id="rId1"/>
            </a:rPr>
            <a:t>cburkepitts@ucdavis.edu</a:t>
          </a:r>
          <a:endParaRPr lang="en-US"/>
        </a:p>
      </dgm:t>
    </dgm:pt>
    <dgm:pt modelId="{EFCF6175-15C1-4AF9-8E63-60802E948AED}" type="parTrans" cxnId="{71405369-0598-480A-AA2E-D47909EFF978}">
      <dgm:prSet/>
      <dgm:spPr/>
      <dgm:t>
        <a:bodyPr/>
        <a:lstStyle/>
        <a:p>
          <a:endParaRPr lang="en-US"/>
        </a:p>
      </dgm:t>
    </dgm:pt>
    <dgm:pt modelId="{5FC3F73A-A771-4F5A-9E8E-66F09B66D195}" type="sibTrans" cxnId="{71405369-0598-480A-AA2E-D47909EFF978}">
      <dgm:prSet/>
      <dgm:spPr/>
      <dgm:t>
        <a:bodyPr/>
        <a:lstStyle/>
        <a:p>
          <a:endParaRPr lang="en-US"/>
        </a:p>
      </dgm:t>
    </dgm:pt>
    <dgm:pt modelId="{48178C25-DA2B-4DF5-9EFB-44708FDB9F73}">
      <dgm:prSet/>
      <dgm:spPr/>
      <dgm:t>
        <a:bodyPr/>
        <a:lstStyle/>
        <a:p>
          <a:pPr>
            <a:lnSpc>
              <a:spcPct val="100000"/>
            </a:lnSpc>
            <a:defRPr b="1"/>
          </a:pPr>
          <a:r>
            <a:rPr lang="en-US"/>
            <a:t>All site reimbursement statements for Year 1 (9.1.21 – 8.31.22)  have been emailed to sites.</a:t>
          </a:r>
        </a:p>
      </dgm:t>
    </dgm:pt>
    <dgm:pt modelId="{22835617-4222-4D34-A630-5D285006A6A8}" type="parTrans" cxnId="{DC861D5C-A344-4E5F-88D9-9C8E535FB99E}">
      <dgm:prSet/>
      <dgm:spPr/>
      <dgm:t>
        <a:bodyPr/>
        <a:lstStyle/>
        <a:p>
          <a:endParaRPr lang="en-US"/>
        </a:p>
      </dgm:t>
    </dgm:pt>
    <dgm:pt modelId="{79CEC698-8DA8-45B9-BBD6-1B9B212C0B2F}" type="sibTrans" cxnId="{DC861D5C-A344-4E5F-88D9-9C8E535FB99E}">
      <dgm:prSet/>
      <dgm:spPr/>
      <dgm:t>
        <a:bodyPr/>
        <a:lstStyle/>
        <a:p>
          <a:endParaRPr lang="en-US"/>
        </a:p>
      </dgm:t>
    </dgm:pt>
    <dgm:pt modelId="{5533BEA8-A85D-4947-B6D3-DE559C00138E}" type="pres">
      <dgm:prSet presAssocID="{A7487458-4265-4FE9-B7FA-E89E43F38EF2}" presName="root" presStyleCnt="0">
        <dgm:presLayoutVars>
          <dgm:dir/>
          <dgm:resizeHandles val="exact"/>
        </dgm:presLayoutVars>
      </dgm:prSet>
      <dgm:spPr/>
    </dgm:pt>
    <dgm:pt modelId="{70C680D0-73C0-4ED2-9D6F-7EFA6EC2C8B6}" type="pres">
      <dgm:prSet presAssocID="{AF3FA1D3-4035-4394-84D1-FF627AC2893C}" presName="compNode" presStyleCnt="0"/>
      <dgm:spPr/>
    </dgm:pt>
    <dgm:pt modelId="{42D18B09-B3E5-4EDB-BDF5-C059B695FE36}" type="pres">
      <dgm:prSet presAssocID="{AF3FA1D3-4035-4394-84D1-FF627AC2893C}"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nvelope"/>
        </a:ext>
      </dgm:extLst>
    </dgm:pt>
    <dgm:pt modelId="{C8F4404B-D2CB-46CB-BE15-B9845DA47006}" type="pres">
      <dgm:prSet presAssocID="{AF3FA1D3-4035-4394-84D1-FF627AC2893C}" presName="iconSpace" presStyleCnt="0"/>
      <dgm:spPr/>
    </dgm:pt>
    <dgm:pt modelId="{F5579843-586E-4E8E-B522-33883B38CC61}" type="pres">
      <dgm:prSet presAssocID="{AF3FA1D3-4035-4394-84D1-FF627AC2893C}" presName="parTx" presStyleLbl="revTx" presStyleIdx="0" presStyleCnt="4">
        <dgm:presLayoutVars>
          <dgm:chMax val="0"/>
          <dgm:chPref val="0"/>
        </dgm:presLayoutVars>
      </dgm:prSet>
      <dgm:spPr/>
    </dgm:pt>
    <dgm:pt modelId="{4AE1ABB0-7EA5-482A-A6F5-C79DB2FC7AE0}" type="pres">
      <dgm:prSet presAssocID="{AF3FA1D3-4035-4394-84D1-FF627AC2893C}" presName="txSpace" presStyleCnt="0"/>
      <dgm:spPr/>
    </dgm:pt>
    <dgm:pt modelId="{40E07899-8D6F-4F85-8B71-6C183B9DFFFD}" type="pres">
      <dgm:prSet presAssocID="{AF3FA1D3-4035-4394-84D1-FF627AC2893C}" presName="desTx" presStyleLbl="revTx" presStyleIdx="1" presStyleCnt="4">
        <dgm:presLayoutVars/>
      </dgm:prSet>
      <dgm:spPr/>
    </dgm:pt>
    <dgm:pt modelId="{F2791634-7455-45FB-9749-024FA3C251C5}" type="pres">
      <dgm:prSet presAssocID="{0E5A8536-DD1A-46BA-ADA1-20F095589543}" presName="sibTrans" presStyleCnt="0"/>
      <dgm:spPr/>
    </dgm:pt>
    <dgm:pt modelId="{0F552F82-264B-4A76-9C1F-29335C0D77B5}" type="pres">
      <dgm:prSet presAssocID="{48178C25-DA2B-4DF5-9EFB-44708FDB9F73}" presName="compNode" presStyleCnt="0"/>
      <dgm:spPr/>
    </dgm:pt>
    <dgm:pt modelId="{0B86A07C-4C42-420B-9699-D9A8710F14F7}" type="pres">
      <dgm:prSet presAssocID="{48178C25-DA2B-4DF5-9EFB-44708FDB9F73}"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Workflow"/>
        </a:ext>
      </dgm:extLst>
    </dgm:pt>
    <dgm:pt modelId="{51C290EE-B65D-4307-8253-BD63D59969E7}" type="pres">
      <dgm:prSet presAssocID="{48178C25-DA2B-4DF5-9EFB-44708FDB9F73}" presName="iconSpace" presStyleCnt="0"/>
      <dgm:spPr/>
    </dgm:pt>
    <dgm:pt modelId="{2366E77D-6683-4D59-B055-79EC51085833}" type="pres">
      <dgm:prSet presAssocID="{48178C25-DA2B-4DF5-9EFB-44708FDB9F73}" presName="parTx" presStyleLbl="revTx" presStyleIdx="2" presStyleCnt="4" custScaleX="111198" custScaleY="104998">
        <dgm:presLayoutVars>
          <dgm:chMax val="0"/>
          <dgm:chPref val="0"/>
        </dgm:presLayoutVars>
      </dgm:prSet>
      <dgm:spPr/>
    </dgm:pt>
    <dgm:pt modelId="{F6889F2C-1425-4A96-8F2E-CFC2D82FB1F9}" type="pres">
      <dgm:prSet presAssocID="{48178C25-DA2B-4DF5-9EFB-44708FDB9F73}" presName="txSpace" presStyleCnt="0"/>
      <dgm:spPr/>
    </dgm:pt>
    <dgm:pt modelId="{9109C5C3-A159-4E4F-9ACE-F19678D436EC}" type="pres">
      <dgm:prSet presAssocID="{48178C25-DA2B-4DF5-9EFB-44708FDB9F73}" presName="desTx" presStyleLbl="revTx" presStyleIdx="3" presStyleCnt="4">
        <dgm:presLayoutVars/>
      </dgm:prSet>
      <dgm:spPr/>
    </dgm:pt>
  </dgm:ptLst>
  <dgm:cxnLst>
    <dgm:cxn modelId="{52E03821-61B2-4815-8704-EDADE2E3A629}" type="presOf" srcId="{48178C25-DA2B-4DF5-9EFB-44708FDB9F73}" destId="{2366E77D-6683-4D59-B055-79EC51085833}" srcOrd="0" destOrd="0" presId="urn:microsoft.com/office/officeart/2018/5/layout/CenteredIconLabelDescriptionList"/>
    <dgm:cxn modelId="{DC861D5C-A344-4E5F-88D9-9C8E535FB99E}" srcId="{A7487458-4265-4FE9-B7FA-E89E43F38EF2}" destId="{48178C25-DA2B-4DF5-9EFB-44708FDB9F73}" srcOrd="1" destOrd="0" parTransId="{22835617-4222-4D34-A630-5D285006A6A8}" sibTransId="{79CEC698-8DA8-45B9-BBD6-1B9B212C0B2F}"/>
    <dgm:cxn modelId="{71405369-0598-480A-AA2E-D47909EFF978}" srcId="{AF3FA1D3-4035-4394-84D1-FF627AC2893C}" destId="{81E1B834-34FF-4EBB-927A-FEE5994DABB6}" srcOrd="0" destOrd="0" parTransId="{EFCF6175-15C1-4AF9-8E63-60802E948AED}" sibTransId="{5FC3F73A-A771-4F5A-9E8E-66F09B66D195}"/>
    <dgm:cxn modelId="{EC371956-2AC4-44E3-A891-BEF28A0A073F}" type="presOf" srcId="{81E1B834-34FF-4EBB-927A-FEE5994DABB6}" destId="{40E07899-8D6F-4F85-8B71-6C183B9DFFFD}" srcOrd="0" destOrd="0" presId="urn:microsoft.com/office/officeart/2018/5/layout/CenteredIconLabelDescriptionList"/>
    <dgm:cxn modelId="{135A37B2-7E4F-4EAE-94B9-FE88973D68E0}" srcId="{A7487458-4265-4FE9-B7FA-E89E43F38EF2}" destId="{AF3FA1D3-4035-4394-84D1-FF627AC2893C}" srcOrd="0" destOrd="0" parTransId="{AEB55493-45E1-4598-B49C-1F96BB0C1F00}" sibTransId="{0E5A8536-DD1A-46BA-ADA1-20F095589543}"/>
    <dgm:cxn modelId="{5AFB5CE3-50F2-4979-B071-388037AAD9F5}" type="presOf" srcId="{A7487458-4265-4FE9-B7FA-E89E43F38EF2}" destId="{5533BEA8-A85D-4947-B6D3-DE559C00138E}" srcOrd="0" destOrd="0" presId="urn:microsoft.com/office/officeart/2018/5/layout/CenteredIconLabelDescriptionList"/>
    <dgm:cxn modelId="{F8D13FFE-E752-4BF2-8DB4-1CE23071DF02}" type="presOf" srcId="{AF3FA1D3-4035-4394-84D1-FF627AC2893C}" destId="{F5579843-586E-4E8E-B522-33883B38CC61}" srcOrd="0" destOrd="0" presId="urn:microsoft.com/office/officeart/2018/5/layout/CenteredIconLabelDescriptionList"/>
    <dgm:cxn modelId="{E814E1FD-D8BD-4EFC-9215-68C25175576E}" type="presParOf" srcId="{5533BEA8-A85D-4947-B6D3-DE559C00138E}" destId="{70C680D0-73C0-4ED2-9D6F-7EFA6EC2C8B6}" srcOrd="0" destOrd="0" presId="urn:microsoft.com/office/officeart/2018/5/layout/CenteredIconLabelDescriptionList"/>
    <dgm:cxn modelId="{F77DE3E9-510C-4EBB-BDA5-51EF7BF8730A}" type="presParOf" srcId="{70C680D0-73C0-4ED2-9D6F-7EFA6EC2C8B6}" destId="{42D18B09-B3E5-4EDB-BDF5-C059B695FE36}" srcOrd="0" destOrd="0" presId="urn:microsoft.com/office/officeart/2018/5/layout/CenteredIconLabelDescriptionList"/>
    <dgm:cxn modelId="{B0C2597D-726B-40E9-A35C-2CB8AB3455C0}" type="presParOf" srcId="{70C680D0-73C0-4ED2-9D6F-7EFA6EC2C8B6}" destId="{C8F4404B-D2CB-46CB-BE15-B9845DA47006}" srcOrd="1" destOrd="0" presId="urn:microsoft.com/office/officeart/2018/5/layout/CenteredIconLabelDescriptionList"/>
    <dgm:cxn modelId="{8B5D18C7-5ECD-4B4F-8DAE-64B5A24B9F7F}" type="presParOf" srcId="{70C680D0-73C0-4ED2-9D6F-7EFA6EC2C8B6}" destId="{F5579843-586E-4E8E-B522-33883B38CC61}" srcOrd="2" destOrd="0" presId="urn:microsoft.com/office/officeart/2018/5/layout/CenteredIconLabelDescriptionList"/>
    <dgm:cxn modelId="{1F92C985-0742-4B1A-95A5-7DA562AC3EDF}" type="presParOf" srcId="{70C680D0-73C0-4ED2-9D6F-7EFA6EC2C8B6}" destId="{4AE1ABB0-7EA5-482A-A6F5-C79DB2FC7AE0}" srcOrd="3" destOrd="0" presId="urn:microsoft.com/office/officeart/2018/5/layout/CenteredIconLabelDescriptionList"/>
    <dgm:cxn modelId="{B81861AD-FC7E-4B7F-98DA-D999E1E888BB}" type="presParOf" srcId="{70C680D0-73C0-4ED2-9D6F-7EFA6EC2C8B6}" destId="{40E07899-8D6F-4F85-8B71-6C183B9DFFFD}" srcOrd="4" destOrd="0" presId="urn:microsoft.com/office/officeart/2018/5/layout/CenteredIconLabelDescriptionList"/>
    <dgm:cxn modelId="{824BC309-B55A-4B8E-814A-B05ABBDBDBDE}" type="presParOf" srcId="{5533BEA8-A85D-4947-B6D3-DE559C00138E}" destId="{F2791634-7455-45FB-9749-024FA3C251C5}" srcOrd="1" destOrd="0" presId="urn:microsoft.com/office/officeart/2018/5/layout/CenteredIconLabelDescriptionList"/>
    <dgm:cxn modelId="{978371A4-AE46-4D18-AD4A-0B94B7B134E8}" type="presParOf" srcId="{5533BEA8-A85D-4947-B6D3-DE559C00138E}" destId="{0F552F82-264B-4A76-9C1F-29335C0D77B5}" srcOrd="2" destOrd="0" presId="urn:microsoft.com/office/officeart/2018/5/layout/CenteredIconLabelDescriptionList"/>
    <dgm:cxn modelId="{5BBF4CA2-7A48-48F9-B681-172B275816AA}" type="presParOf" srcId="{0F552F82-264B-4A76-9C1F-29335C0D77B5}" destId="{0B86A07C-4C42-420B-9699-D9A8710F14F7}" srcOrd="0" destOrd="0" presId="urn:microsoft.com/office/officeart/2018/5/layout/CenteredIconLabelDescriptionList"/>
    <dgm:cxn modelId="{705E0E9C-594C-4B9A-AC2D-7C9590930CF8}" type="presParOf" srcId="{0F552F82-264B-4A76-9C1F-29335C0D77B5}" destId="{51C290EE-B65D-4307-8253-BD63D59969E7}" srcOrd="1" destOrd="0" presId="urn:microsoft.com/office/officeart/2018/5/layout/CenteredIconLabelDescriptionList"/>
    <dgm:cxn modelId="{A461D097-8404-4940-AD05-1F3A959ADD44}" type="presParOf" srcId="{0F552F82-264B-4A76-9C1F-29335C0D77B5}" destId="{2366E77D-6683-4D59-B055-79EC51085833}" srcOrd="2" destOrd="0" presId="urn:microsoft.com/office/officeart/2018/5/layout/CenteredIconLabelDescriptionList"/>
    <dgm:cxn modelId="{776652F7-4FA1-40CE-8B5C-6E5B6C675E66}" type="presParOf" srcId="{0F552F82-264B-4A76-9C1F-29335C0D77B5}" destId="{F6889F2C-1425-4A96-8F2E-CFC2D82FB1F9}" srcOrd="3" destOrd="0" presId="urn:microsoft.com/office/officeart/2018/5/layout/CenteredIconLabelDescriptionList"/>
    <dgm:cxn modelId="{25FC5403-07E6-4762-8056-A3085B7E19CA}" type="presParOf" srcId="{0F552F82-264B-4A76-9C1F-29335C0D77B5}" destId="{9109C5C3-A159-4E4F-9ACE-F19678D436E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18B09-B3E5-4EDB-BDF5-C059B695FE36}">
      <dsp:nvSpPr>
        <dsp:cNvPr id="0" name=""/>
        <dsp:cNvSpPr/>
      </dsp:nvSpPr>
      <dsp:spPr>
        <a:xfrm>
          <a:off x="1721923" y="848595"/>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579843-586E-4E8E-B522-33883B38CC61}">
      <dsp:nvSpPr>
        <dsp:cNvPr id="0" name=""/>
        <dsp:cNvSpPr/>
      </dsp:nvSpPr>
      <dsp:spPr>
        <a:xfrm>
          <a:off x="317923" y="247472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Contact: Colleen Burke-Pitts </a:t>
          </a:r>
        </a:p>
      </dsp:txBody>
      <dsp:txXfrm>
        <a:off x="317923" y="2474724"/>
        <a:ext cx="4320000" cy="648000"/>
      </dsp:txXfrm>
    </dsp:sp>
    <dsp:sp modelId="{40E07899-8D6F-4F85-8B71-6C183B9DFFFD}">
      <dsp:nvSpPr>
        <dsp:cNvPr id="0" name=""/>
        <dsp:cNvSpPr/>
      </dsp:nvSpPr>
      <dsp:spPr>
        <a:xfrm>
          <a:off x="317923" y="3175807"/>
          <a:ext cx="4320000" cy="32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hlinkClick xmlns:r="http://schemas.openxmlformats.org/officeDocument/2006/relationships" r:id="rId3"/>
            </a:rPr>
            <a:t>cburkepitts@ucdavis.edu</a:t>
          </a:r>
          <a:endParaRPr lang="en-US" sz="1400" kern="1200"/>
        </a:p>
      </dsp:txBody>
      <dsp:txXfrm>
        <a:off x="317923" y="3175807"/>
        <a:ext cx="4320000" cy="326934"/>
      </dsp:txXfrm>
    </dsp:sp>
    <dsp:sp modelId="{0B86A07C-4C42-420B-9699-D9A8710F14F7}">
      <dsp:nvSpPr>
        <dsp:cNvPr id="0" name=""/>
        <dsp:cNvSpPr/>
      </dsp:nvSpPr>
      <dsp:spPr>
        <a:xfrm>
          <a:off x="7039800" y="848595"/>
          <a:ext cx="1512000" cy="1512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66E77D-6683-4D59-B055-79EC51085833}">
      <dsp:nvSpPr>
        <dsp:cNvPr id="0" name=""/>
        <dsp:cNvSpPr/>
      </dsp:nvSpPr>
      <dsp:spPr>
        <a:xfrm>
          <a:off x="5393923" y="2458530"/>
          <a:ext cx="4803753" cy="68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All site reimbursement statements for Year 1 (9.1.21 – 8.31.22)  have been emailed to sites.</a:t>
          </a:r>
        </a:p>
      </dsp:txBody>
      <dsp:txXfrm>
        <a:off x="5393923" y="2458530"/>
        <a:ext cx="4803753" cy="680387"/>
      </dsp:txXfrm>
    </dsp:sp>
    <dsp:sp modelId="{9109C5C3-A159-4E4F-9ACE-F19678D436EC}">
      <dsp:nvSpPr>
        <dsp:cNvPr id="0" name=""/>
        <dsp:cNvSpPr/>
      </dsp:nvSpPr>
      <dsp:spPr>
        <a:xfrm>
          <a:off x="5635800" y="3175807"/>
          <a:ext cx="4320000" cy="32693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1FE15-AC2F-42F2-99D5-398A20951AB8}"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41621-441D-410F-97F0-2CD8AA500E02}" type="slidenum">
              <a:rPr lang="en-US" smtClean="0"/>
              <a:t>‹#›</a:t>
            </a:fld>
            <a:endParaRPr lang="en-US"/>
          </a:p>
        </p:txBody>
      </p:sp>
    </p:spTree>
    <p:extLst>
      <p:ext uri="{BB962C8B-B14F-4D97-AF65-F5344CB8AC3E}">
        <p14:creationId xmlns:p14="http://schemas.microsoft.com/office/powerpoint/2010/main" val="592799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Supports and coaches outreach staff at member sites</a:t>
            </a:r>
          </a:p>
          <a:p>
            <a:pPr lvl="1"/>
            <a:r>
              <a:rPr lang="en-US"/>
              <a:t>Provides culturally competent community-based participatory research (CBPR) principles   </a:t>
            </a:r>
          </a:p>
          <a:p>
            <a:pPr lvl="1"/>
            <a:r>
              <a:rPr lang="en-US" b="1"/>
              <a:t>RRC will </a:t>
            </a:r>
            <a:r>
              <a:rPr lang="en-US"/>
              <a:t>help sites to </a:t>
            </a:r>
            <a:r>
              <a:rPr lang="en-US" b="1"/>
              <a:t>recruit and engage </a:t>
            </a:r>
            <a:r>
              <a:rPr lang="en-US"/>
              <a:t>participants </a:t>
            </a:r>
          </a:p>
          <a:p>
            <a:pPr lvl="1"/>
            <a:r>
              <a:rPr lang="en-US" b="1"/>
              <a:t>RRC will </a:t>
            </a:r>
            <a:r>
              <a:rPr lang="en-US"/>
              <a:t>help sites to </a:t>
            </a:r>
            <a:r>
              <a:rPr lang="en-US" b="1"/>
              <a:t>retain</a:t>
            </a:r>
            <a:r>
              <a:rPr lang="en-US"/>
              <a:t> most of these participants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98BD8-7076-4B11-8D32-2883E1E153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37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25D4B-D675-45E0-8483-28060AE37C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4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25D4B-D675-45E0-8483-28060AE37C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83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98BD8-7076-4B11-8D32-2883E1E153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77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98BD8-7076-4B11-8D32-2883E1E153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63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41BE-D9AC-4884-8B6C-4F1AFD6830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6EB575-6101-4F3E-B323-3299604CC0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50874-33B1-4BE8-B24B-7C4209BF5563}"/>
              </a:ext>
            </a:extLst>
          </p:cNvPr>
          <p:cNvSpPr>
            <a:spLocks noGrp="1"/>
          </p:cNvSpPr>
          <p:nvPr>
            <p:ph type="dt" sz="half" idx="10"/>
          </p:nvPr>
        </p:nvSpPr>
        <p:spPr/>
        <p:txBody>
          <a:bodyPr/>
          <a:lstStyle/>
          <a:p>
            <a:fld id="{4766E8B3-77D1-422C-B31D-28DD65A50803}" type="datetimeFigureOut">
              <a:rPr lang="en-US" smtClean="0"/>
              <a:t>2/15/2023</a:t>
            </a:fld>
            <a:endParaRPr lang="en-US"/>
          </a:p>
        </p:txBody>
      </p:sp>
      <p:sp>
        <p:nvSpPr>
          <p:cNvPr id="5" name="Footer Placeholder 4">
            <a:extLst>
              <a:ext uri="{FF2B5EF4-FFF2-40B4-BE49-F238E27FC236}">
                <a16:creationId xmlns:a16="http://schemas.microsoft.com/office/drawing/2014/main" id="{73AAC2BC-21C6-4CD2-AF79-5DBD79774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6354E-0612-40A7-9AE2-AA26AFC17EA2}"/>
              </a:ext>
            </a:extLst>
          </p:cNvPr>
          <p:cNvSpPr>
            <a:spLocks noGrp="1"/>
          </p:cNvSpPr>
          <p:nvPr>
            <p:ph type="sldNum" sz="quarter" idx="12"/>
          </p:nvPr>
        </p:nvSpPr>
        <p:spPr/>
        <p:txBody>
          <a:bodyPr/>
          <a:lstStyle/>
          <a:p>
            <a:fld id="{5131890E-3620-40EC-9EB3-6E2F39AF8DA0}" type="slidenum">
              <a:rPr lang="en-US" smtClean="0"/>
              <a:t>‹#›</a:t>
            </a:fld>
            <a:endParaRPr lang="en-US"/>
          </a:p>
        </p:txBody>
      </p:sp>
    </p:spTree>
    <p:extLst>
      <p:ext uri="{BB962C8B-B14F-4D97-AF65-F5344CB8AC3E}">
        <p14:creationId xmlns:p14="http://schemas.microsoft.com/office/powerpoint/2010/main" val="126577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863D-169A-4FAE-802E-2D955AA48E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C11298-A7F7-494C-8413-EF18940186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B9873-6C9A-424E-BB99-8898F390D2A8}"/>
              </a:ext>
            </a:extLst>
          </p:cNvPr>
          <p:cNvSpPr>
            <a:spLocks noGrp="1"/>
          </p:cNvSpPr>
          <p:nvPr>
            <p:ph type="dt" sz="half" idx="10"/>
          </p:nvPr>
        </p:nvSpPr>
        <p:spPr/>
        <p:txBody>
          <a:bodyPr/>
          <a:lstStyle/>
          <a:p>
            <a:fld id="{4766E8B3-77D1-422C-B31D-28DD65A50803}" type="datetimeFigureOut">
              <a:rPr lang="en-US" smtClean="0"/>
              <a:t>2/15/2023</a:t>
            </a:fld>
            <a:endParaRPr lang="en-US"/>
          </a:p>
        </p:txBody>
      </p:sp>
      <p:sp>
        <p:nvSpPr>
          <p:cNvPr id="5" name="Footer Placeholder 4">
            <a:extLst>
              <a:ext uri="{FF2B5EF4-FFF2-40B4-BE49-F238E27FC236}">
                <a16:creationId xmlns:a16="http://schemas.microsoft.com/office/drawing/2014/main" id="{D2530C3C-D331-43CC-90E0-F738BA197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B854C-023C-4102-BA69-54524F492345}"/>
              </a:ext>
            </a:extLst>
          </p:cNvPr>
          <p:cNvSpPr>
            <a:spLocks noGrp="1"/>
          </p:cNvSpPr>
          <p:nvPr>
            <p:ph type="sldNum" sz="quarter" idx="12"/>
          </p:nvPr>
        </p:nvSpPr>
        <p:spPr/>
        <p:txBody>
          <a:bodyPr/>
          <a:lstStyle/>
          <a:p>
            <a:fld id="{5131890E-3620-40EC-9EB3-6E2F39AF8DA0}" type="slidenum">
              <a:rPr lang="en-US" smtClean="0"/>
              <a:t>‹#›</a:t>
            </a:fld>
            <a:endParaRPr lang="en-US"/>
          </a:p>
        </p:txBody>
      </p:sp>
    </p:spTree>
    <p:extLst>
      <p:ext uri="{BB962C8B-B14F-4D97-AF65-F5344CB8AC3E}">
        <p14:creationId xmlns:p14="http://schemas.microsoft.com/office/powerpoint/2010/main" val="230570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F4A078-9E24-4EC6-8A04-9EBBDA2B54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58F1AF-755B-4777-A6BD-82482334DB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ABDAF-6E68-4E15-8B5D-804030DC58E8}"/>
              </a:ext>
            </a:extLst>
          </p:cNvPr>
          <p:cNvSpPr>
            <a:spLocks noGrp="1"/>
          </p:cNvSpPr>
          <p:nvPr>
            <p:ph type="dt" sz="half" idx="10"/>
          </p:nvPr>
        </p:nvSpPr>
        <p:spPr/>
        <p:txBody>
          <a:bodyPr/>
          <a:lstStyle/>
          <a:p>
            <a:fld id="{4766E8B3-77D1-422C-B31D-28DD65A50803}" type="datetimeFigureOut">
              <a:rPr lang="en-US" smtClean="0"/>
              <a:t>2/15/2023</a:t>
            </a:fld>
            <a:endParaRPr lang="en-US"/>
          </a:p>
        </p:txBody>
      </p:sp>
      <p:sp>
        <p:nvSpPr>
          <p:cNvPr id="5" name="Footer Placeholder 4">
            <a:extLst>
              <a:ext uri="{FF2B5EF4-FFF2-40B4-BE49-F238E27FC236}">
                <a16:creationId xmlns:a16="http://schemas.microsoft.com/office/drawing/2014/main" id="{F5A5AD8A-745E-4599-8333-218D38A0B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3CE02-F471-4F4D-B344-01E0FB9ACF25}"/>
              </a:ext>
            </a:extLst>
          </p:cNvPr>
          <p:cNvSpPr>
            <a:spLocks noGrp="1"/>
          </p:cNvSpPr>
          <p:nvPr>
            <p:ph type="sldNum" sz="quarter" idx="12"/>
          </p:nvPr>
        </p:nvSpPr>
        <p:spPr/>
        <p:txBody>
          <a:bodyPr/>
          <a:lstStyle/>
          <a:p>
            <a:fld id="{5131890E-3620-40EC-9EB3-6E2F39AF8DA0}" type="slidenum">
              <a:rPr lang="en-US" smtClean="0"/>
              <a:t>‹#›</a:t>
            </a:fld>
            <a:endParaRPr lang="en-US"/>
          </a:p>
        </p:txBody>
      </p:sp>
    </p:spTree>
    <p:extLst>
      <p:ext uri="{BB962C8B-B14F-4D97-AF65-F5344CB8AC3E}">
        <p14:creationId xmlns:p14="http://schemas.microsoft.com/office/powerpoint/2010/main" val="3855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1BCB44-6594-46AE-9108-D5E97C6BEA69}"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2638247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BCB44-6594-46AE-9108-D5E97C6BEA69}"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1096124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BCB44-6594-46AE-9108-D5E97C6BEA69}"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338334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1BCB44-6594-46AE-9108-D5E97C6BEA69}"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3171005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1BCB44-6594-46AE-9108-D5E97C6BEA69}"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27944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BCB44-6594-46AE-9108-D5E97C6BEA69}"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3777888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BCB44-6594-46AE-9108-D5E97C6BEA69}"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414576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1BCB44-6594-46AE-9108-D5E97C6BEA69}"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306791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FD7B-9A92-4A72-9D17-CED1650FC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A286F-07D5-4D1E-A97D-2606504738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0636A-B981-4212-A690-BEAC0CCBF1B7}"/>
              </a:ext>
            </a:extLst>
          </p:cNvPr>
          <p:cNvSpPr>
            <a:spLocks noGrp="1"/>
          </p:cNvSpPr>
          <p:nvPr>
            <p:ph type="dt" sz="half" idx="10"/>
          </p:nvPr>
        </p:nvSpPr>
        <p:spPr/>
        <p:txBody>
          <a:bodyPr/>
          <a:lstStyle/>
          <a:p>
            <a:fld id="{4766E8B3-77D1-422C-B31D-28DD65A50803}" type="datetimeFigureOut">
              <a:rPr lang="en-US" smtClean="0"/>
              <a:t>2/15/2023</a:t>
            </a:fld>
            <a:endParaRPr lang="en-US"/>
          </a:p>
        </p:txBody>
      </p:sp>
      <p:sp>
        <p:nvSpPr>
          <p:cNvPr id="5" name="Footer Placeholder 4">
            <a:extLst>
              <a:ext uri="{FF2B5EF4-FFF2-40B4-BE49-F238E27FC236}">
                <a16:creationId xmlns:a16="http://schemas.microsoft.com/office/drawing/2014/main" id="{75727609-46E6-4B77-8CD8-8B081FF3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626C0-8B13-4520-AB84-F17680509525}"/>
              </a:ext>
            </a:extLst>
          </p:cNvPr>
          <p:cNvSpPr>
            <a:spLocks noGrp="1"/>
          </p:cNvSpPr>
          <p:nvPr>
            <p:ph type="sldNum" sz="quarter" idx="12"/>
          </p:nvPr>
        </p:nvSpPr>
        <p:spPr/>
        <p:txBody>
          <a:bodyPr/>
          <a:lstStyle/>
          <a:p>
            <a:fld id="{5131890E-3620-40EC-9EB3-6E2F39AF8DA0}" type="slidenum">
              <a:rPr lang="en-US" smtClean="0"/>
              <a:t>‹#›</a:t>
            </a:fld>
            <a:endParaRPr lang="en-US"/>
          </a:p>
        </p:txBody>
      </p:sp>
    </p:spTree>
    <p:extLst>
      <p:ext uri="{BB962C8B-B14F-4D97-AF65-F5344CB8AC3E}">
        <p14:creationId xmlns:p14="http://schemas.microsoft.com/office/powerpoint/2010/main" val="1157072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1BCB44-6594-46AE-9108-D5E97C6BEA69}"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2088312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BCB44-6594-46AE-9108-D5E97C6BEA69}"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3114256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BCB44-6594-46AE-9108-D5E97C6BEA69}"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1925020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1BCB44-6594-46AE-9108-D5E97C6BEA69}"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3410752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BCB44-6594-46AE-9108-D5E97C6BEA69}"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3677691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BCB44-6594-46AE-9108-D5E97C6BEA69}"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1878884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1BCB44-6594-46AE-9108-D5E97C6BEA69}"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2477754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1BCB44-6594-46AE-9108-D5E97C6BEA69}"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2175667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BCB44-6594-46AE-9108-D5E97C6BEA69}"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3908085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BCB44-6594-46AE-9108-D5E97C6BEA69}"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160265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F433-CA9D-4437-A2C1-F541F577BB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170C1B-2606-4A94-836E-0886BC9E57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9A6B89-C797-4DB2-A08F-125509D455CA}"/>
              </a:ext>
            </a:extLst>
          </p:cNvPr>
          <p:cNvSpPr>
            <a:spLocks noGrp="1"/>
          </p:cNvSpPr>
          <p:nvPr>
            <p:ph type="dt" sz="half" idx="10"/>
          </p:nvPr>
        </p:nvSpPr>
        <p:spPr/>
        <p:txBody>
          <a:bodyPr/>
          <a:lstStyle/>
          <a:p>
            <a:fld id="{4766E8B3-77D1-422C-B31D-28DD65A50803}" type="datetimeFigureOut">
              <a:rPr lang="en-US" smtClean="0"/>
              <a:t>2/15/2023</a:t>
            </a:fld>
            <a:endParaRPr lang="en-US"/>
          </a:p>
        </p:txBody>
      </p:sp>
      <p:sp>
        <p:nvSpPr>
          <p:cNvPr id="5" name="Footer Placeholder 4">
            <a:extLst>
              <a:ext uri="{FF2B5EF4-FFF2-40B4-BE49-F238E27FC236}">
                <a16:creationId xmlns:a16="http://schemas.microsoft.com/office/drawing/2014/main" id="{75B19D4B-55F5-44E0-A75C-FE81CBF1C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CA405-6147-4706-95D3-253B824390F4}"/>
              </a:ext>
            </a:extLst>
          </p:cNvPr>
          <p:cNvSpPr>
            <a:spLocks noGrp="1"/>
          </p:cNvSpPr>
          <p:nvPr>
            <p:ph type="sldNum" sz="quarter" idx="12"/>
          </p:nvPr>
        </p:nvSpPr>
        <p:spPr/>
        <p:txBody>
          <a:bodyPr/>
          <a:lstStyle/>
          <a:p>
            <a:fld id="{5131890E-3620-40EC-9EB3-6E2F39AF8DA0}" type="slidenum">
              <a:rPr lang="en-US" smtClean="0"/>
              <a:t>‹#›</a:t>
            </a:fld>
            <a:endParaRPr lang="en-US"/>
          </a:p>
        </p:txBody>
      </p:sp>
    </p:spTree>
    <p:extLst>
      <p:ext uri="{BB962C8B-B14F-4D97-AF65-F5344CB8AC3E}">
        <p14:creationId xmlns:p14="http://schemas.microsoft.com/office/powerpoint/2010/main" val="3488608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1BCB44-6594-46AE-9108-D5E97C6BEA69}"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1546658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1BCB44-6594-46AE-9108-D5E97C6BEA69}"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3168893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BCB44-6594-46AE-9108-D5E97C6BEA69}"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1197383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BCB44-6594-46AE-9108-D5E97C6BEA69}"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FB38-44DB-4849-BF55-4838CDCBCAE0}" type="slidenum">
              <a:rPr lang="en-US" smtClean="0"/>
              <a:t>‹#›</a:t>
            </a:fld>
            <a:endParaRPr lang="en-US"/>
          </a:p>
        </p:txBody>
      </p:sp>
    </p:spTree>
    <p:extLst>
      <p:ext uri="{BB962C8B-B14F-4D97-AF65-F5344CB8AC3E}">
        <p14:creationId xmlns:p14="http://schemas.microsoft.com/office/powerpoint/2010/main" val="4053342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2/15/2023</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656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2/15/2023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48287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2/15/2023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1799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2/15/2023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14820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2/15/2023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70115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2/15/2023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917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350E-D35C-44B1-9E00-E0EDFA29A4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9B76E-932B-49D8-9061-F86F361A3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E16ED7-D2F7-4D64-8277-FFA2B99E8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124B8D-4621-415C-99AB-F43D8F0FFABD}"/>
              </a:ext>
            </a:extLst>
          </p:cNvPr>
          <p:cNvSpPr>
            <a:spLocks noGrp="1"/>
          </p:cNvSpPr>
          <p:nvPr>
            <p:ph type="dt" sz="half" idx="10"/>
          </p:nvPr>
        </p:nvSpPr>
        <p:spPr/>
        <p:txBody>
          <a:bodyPr/>
          <a:lstStyle/>
          <a:p>
            <a:fld id="{4766E8B3-77D1-422C-B31D-28DD65A50803}" type="datetimeFigureOut">
              <a:rPr lang="en-US" smtClean="0"/>
              <a:t>2/15/2023</a:t>
            </a:fld>
            <a:endParaRPr lang="en-US"/>
          </a:p>
        </p:txBody>
      </p:sp>
      <p:sp>
        <p:nvSpPr>
          <p:cNvPr id="6" name="Footer Placeholder 5">
            <a:extLst>
              <a:ext uri="{FF2B5EF4-FFF2-40B4-BE49-F238E27FC236}">
                <a16:creationId xmlns:a16="http://schemas.microsoft.com/office/drawing/2014/main" id="{59B64AAA-9CC4-455A-96E0-EF78351314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AC377D-58D6-4A18-A1D1-F55EE8A4CCF4}"/>
              </a:ext>
            </a:extLst>
          </p:cNvPr>
          <p:cNvSpPr>
            <a:spLocks noGrp="1"/>
          </p:cNvSpPr>
          <p:nvPr>
            <p:ph type="sldNum" sz="quarter" idx="12"/>
          </p:nvPr>
        </p:nvSpPr>
        <p:spPr/>
        <p:txBody>
          <a:bodyPr/>
          <a:lstStyle/>
          <a:p>
            <a:fld id="{5131890E-3620-40EC-9EB3-6E2F39AF8DA0}" type="slidenum">
              <a:rPr lang="en-US" smtClean="0"/>
              <a:t>‹#›</a:t>
            </a:fld>
            <a:endParaRPr lang="en-US"/>
          </a:p>
        </p:txBody>
      </p:sp>
    </p:spTree>
    <p:extLst>
      <p:ext uri="{BB962C8B-B14F-4D97-AF65-F5344CB8AC3E}">
        <p14:creationId xmlns:p14="http://schemas.microsoft.com/office/powerpoint/2010/main" val="828885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2/15/2023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9173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2/15/2023</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62884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2/15/2023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47190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2/15/2023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32281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2/15/2023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470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45E9-D7B8-40CC-B12E-964806F6A5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14251C-7468-4C1A-A128-8C95715C7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9D0DA3-5594-40C8-9567-4B385F091C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33957C-1AC0-48D0-BE3C-5E73B6B262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3AC00A-174A-4471-A87F-82F084B0F7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54813B-79A3-49C0-8D8C-71D15A6B6B7F}"/>
              </a:ext>
            </a:extLst>
          </p:cNvPr>
          <p:cNvSpPr>
            <a:spLocks noGrp="1"/>
          </p:cNvSpPr>
          <p:nvPr>
            <p:ph type="dt" sz="half" idx="10"/>
          </p:nvPr>
        </p:nvSpPr>
        <p:spPr/>
        <p:txBody>
          <a:bodyPr/>
          <a:lstStyle/>
          <a:p>
            <a:fld id="{4766E8B3-77D1-422C-B31D-28DD65A50803}" type="datetimeFigureOut">
              <a:rPr lang="en-US" smtClean="0"/>
              <a:t>2/15/2023</a:t>
            </a:fld>
            <a:endParaRPr lang="en-US"/>
          </a:p>
        </p:txBody>
      </p:sp>
      <p:sp>
        <p:nvSpPr>
          <p:cNvPr id="8" name="Footer Placeholder 7">
            <a:extLst>
              <a:ext uri="{FF2B5EF4-FFF2-40B4-BE49-F238E27FC236}">
                <a16:creationId xmlns:a16="http://schemas.microsoft.com/office/drawing/2014/main" id="{8958A63D-03BD-40D9-8756-F2101FA067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51DFEE-7377-47F1-8FE8-F7D3F1321EEE}"/>
              </a:ext>
            </a:extLst>
          </p:cNvPr>
          <p:cNvSpPr>
            <a:spLocks noGrp="1"/>
          </p:cNvSpPr>
          <p:nvPr>
            <p:ph type="sldNum" sz="quarter" idx="12"/>
          </p:nvPr>
        </p:nvSpPr>
        <p:spPr/>
        <p:txBody>
          <a:bodyPr/>
          <a:lstStyle/>
          <a:p>
            <a:fld id="{5131890E-3620-40EC-9EB3-6E2F39AF8DA0}" type="slidenum">
              <a:rPr lang="en-US" smtClean="0"/>
              <a:t>‹#›</a:t>
            </a:fld>
            <a:endParaRPr lang="en-US"/>
          </a:p>
        </p:txBody>
      </p:sp>
    </p:spTree>
    <p:extLst>
      <p:ext uri="{BB962C8B-B14F-4D97-AF65-F5344CB8AC3E}">
        <p14:creationId xmlns:p14="http://schemas.microsoft.com/office/powerpoint/2010/main" val="344141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1DE16-2629-4E99-8BA8-1D4D333BE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3341D7-2CEE-4A58-9DDE-2B8BBE4FA42C}"/>
              </a:ext>
            </a:extLst>
          </p:cNvPr>
          <p:cNvSpPr>
            <a:spLocks noGrp="1"/>
          </p:cNvSpPr>
          <p:nvPr>
            <p:ph type="dt" sz="half" idx="10"/>
          </p:nvPr>
        </p:nvSpPr>
        <p:spPr/>
        <p:txBody>
          <a:bodyPr/>
          <a:lstStyle/>
          <a:p>
            <a:fld id="{4766E8B3-77D1-422C-B31D-28DD65A50803}" type="datetimeFigureOut">
              <a:rPr lang="en-US" smtClean="0"/>
              <a:t>2/15/2023</a:t>
            </a:fld>
            <a:endParaRPr lang="en-US"/>
          </a:p>
        </p:txBody>
      </p:sp>
      <p:sp>
        <p:nvSpPr>
          <p:cNvPr id="4" name="Footer Placeholder 3">
            <a:extLst>
              <a:ext uri="{FF2B5EF4-FFF2-40B4-BE49-F238E27FC236}">
                <a16:creationId xmlns:a16="http://schemas.microsoft.com/office/drawing/2014/main" id="{B469A880-9B8A-472B-9A6C-FBFA4893B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6EEF66-B956-439C-A8E5-5ACBA3492883}"/>
              </a:ext>
            </a:extLst>
          </p:cNvPr>
          <p:cNvSpPr>
            <a:spLocks noGrp="1"/>
          </p:cNvSpPr>
          <p:nvPr>
            <p:ph type="sldNum" sz="quarter" idx="12"/>
          </p:nvPr>
        </p:nvSpPr>
        <p:spPr/>
        <p:txBody>
          <a:bodyPr/>
          <a:lstStyle/>
          <a:p>
            <a:fld id="{5131890E-3620-40EC-9EB3-6E2F39AF8DA0}" type="slidenum">
              <a:rPr lang="en-US" smtClean="0"/>
              <a:t>‹#›</a:t>
            </a:fld>
            <a:endParaRPr lang="en-US"/>
          </a:p>
        </p:txBody>
      </p:sp>
    </p:spTree>
    <p:extLst>
      <p:ext uri="{BB962C8B-B14F-4D97-AF65-F5344CB8AC3E}">
        <p14:creationId xmlns:p14="http://schemas.microsoft.com/office/powerpoint/2010/main" val="70145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D0D7F8-AE85-4298-B66E-576F85CE1F2C}"/>
              </a:ext>
            </a:extLst>
          </p:cNvPr>
          <p:cNvSpPr>
            <a:spLocks noGrp="1"/>
          </p:cNvSpPr>
          <p:nvPr>
            <p:ph type="dt" sz="half" idx="10"/>
          </p:nvPr>
        </p:nvSpPr>
        <p:spPr/>
        <p:txBody>
          <a:bodyPr/>
          <a:lstStyle/>
          <a:p>
            <a:fld id="{4766E8B3-77D1-422C-B31D-28DD65A50803}" type="datetimeFigureOut">
              <a:rPr lang="en-US" smtClean="0"/>
              <a:t>2/15/2023</a:t>
            </a:fld>
            <a:endParaRPr lang="en-US"/>
          </a:p>
        </p:txBody>
      </p:sp>
      <p:sp>
        <p:nvSpPr>
          <p:cNvPr id="3" name="Footer Placeholder 2">
            <a:extLst>
              <a:ext uri="{FF2B5EF4-FFF2-40B4-BE49-F238E27FC236}">
                <a16:creationId xmlns:a16="http://schemas.microsoft.com/office/drawing/2014/main" id="{924C4695-BAB7-4D47-942D-AFCB88650F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841B1E-57CB-47D2-8ECB-7B18443D9476}"/>
              </a:ext>
            </a:extLst>
          </p:cNvPr>
          <p:cNvSpPr>
            <a:spLocks noGrp="1"/>
          </p:cNvSpPr>
          <p:nvPr>
            <p:ph type="sldNum" sz="quarter" idx="12"/>
          </p:nvPr>
        </p:nvSpPr>
        <p:spPr/>
        <p:txBody>
          <a:bodyPr/>
          <a:lstStyle/>
          <a:p>
            <a:fld id="{5131890E-3620-40EC-9EB3-6E2F39AF8DA0}" type="slidenum">
              <a:rPr lang="en-US" smtClean="0"/>
              <a:t>‹#›</a:t>
            </a:fld>
            <a:endParaRPr lang="en-US"/>
          </a:p>
        </p:txBody>
      </p:sp>
    </p:spTree>
    <p:extLst>
      <p:ext uri="{BB962C8B-B14F-4D97-AF65-F5344CB8AC3E}">
        <p14:creationId xmlns:p14="http://schemas.microsoft.com/office/powerpoint/2010/main" val="77997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0AC0-7F1E-4AEE-9FAB-96C56A3F8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532A30-072E-43E2-ADE8-B2D461F378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68AC2-17E3-489D-BDEA-432A24433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CC23-73C2-40F5-AF94-A5FF80E2BFC1}"/>
              </a:ext>
            </a:extLst>
          </p:cNvPr>
          <p:cNvSpPr>
            <a:spLocks noGrp="1"/>
          </p:cNvSpPr>
          <p:nvPr>
            <p:ph type="dt" sz="half" idx="10"/>
          </p:nvPr>
        </p:nvSpPr>
        <p:spPr/>
        <p:txBody>
          <a:bodyPr/>
          <a:lstStyle/>
          <a:p>
            <a:fld id="{4766E8B3-77D1-422C-B31D-28DD65A50803}" type="datetimeFigureOut">
              <a:rPr lang="en-US" smtClean="0"/>
              <a:t>2/15/2023</a:t>
            </a:fld>
            <a:endParaRPr lang="en-US"/>
          </a:p>
        </p:txBody>
      </p:sp>
      <p:sp>
        <p:nvSpPr>
          <p:cNvPr id="6" name="Footer Placeholder 5">
            <a:extLst>
              <a:ext uri="{FF2B5EF4-FFF2-40B4-BE49-F238E27FC236}">
                <a16:creationId xmlns:a16="http://schemas.microsoft.com/office/drawing/2014/main" id="{49C18B50-35ED-4936-8ADB-FD89CA6CA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5D6D8-BB89-4B6A-A755-694D3DD356FB}"/>
              </a:ext>
            </a:extLst>
          </p:cNvPr>
          <p:cNvSpPr>
            <a:spLocks noGrp="1"/>
          </p:cNvSpPr>
          <p:nvPr>
            <p:ph type="sldNum" sz="quarter" idx="12"/>
          </p:nvPr>
        </p:nvSpPr>
        <p:spPr/>
        <p:txBody>
          <a:bodyPr/>
          <a:lstStyle/>
          <a:p>
            <a:fld id="{5131890E-3620-40EC-9EB3-6E2F39AF8DA0}" type="slidenum">
              <a:rPr lang="en-US" smtClean="0"/>
              <a:t>‹#›</a:t>
            </a:fld>
            <a:endParaRPr lang="en-US"/>
          </a:p>
        </p:txBody>
      </p:sp>
    </p:spTree>
    <p:extLst>
      <p:ext uri="{BB962C8B-B14F-4D97-AF65-F5344CB8AC3E}">
        <p14:creationId xmlns:p14="http://schemas.microsoft.com/office/powerpoint/2010/main" val="253813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BE13-2C2E-41B4-AE1A-E5C01DD66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DC281A-FC79-41C3-8DA7-C4087469A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50D039-3A3A-4858-9613-50946951B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2FC97-5D9E-4357-B9B2-DEC453185579}"/>
              </a:ext>
            </a:extLst>
          </p:cNvPr>
          <p:cNvSpPr>
            <a:spLocks noGrp="1"/>
          </p:cNvSpPr>
          <p:nvPr>
            <p:ph type="dt" sz="half" idx="10"/>
          </p:nvPr>
        </p:nvSpPr>
        <p:spPr/>
        <p:txBody>
          <a:bodyPr/>
          <a:lstStyle/>
          <a:p>
            <a:fld id="{4766E8B3-77D1-422C-B31D-28DD65A50803}" type="datetimeFigureOut">
              <a:rPr lang="en-US" smtClean="0"/>
              <a:t>2/15/2023</a:t>
            </a:fld>
            <a:endParaRPr lang="en-US"/>
          </a:p>
        </p:txBody>
      </p:sp>
      <p:sp>
        <p:nvSpPr>
          <p:cNvPr id="6" name="Footer Placeholder 5">
            <a:extLst>
              <a:ext uri="{FF2B5EF4-FFF2-40B4-BE49-F238E27FC236}">
                <a16:creationId xmlns:a16="http://schemas.microsoft.com/office/drawing/2014/main" id="{D5367C0B-557B-47B3-BBA7-FFDC06056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E4804-7AE8-44CD-BF8B-64F8900297C5}"/>
              </a:ext>
            </a:extLst>
          </p:cNvPr>
          <p:cNvSpPr>
            <a:spLocks noGrp="1"/>
          </p:cNvSpPr>
          <p:nvPr>
            <p:ph type="sldNum" sz="quarter" idx="12"/>
          </p:nvPr>
        </p:nvSpPr>
        <p:spPr/>
        <p:txBody>
          <a:bodyPr/>
          <a:lstStyle/>
          <a:p>
            <a:fld id="{5131890E-3620-40EC-9EB3-6E2F39AF8DA0}" type="slidenum">
              <a:rPr lang="en-US" smtClean="0"/>
              <a:t>‹#›</a:t>
            </a:fld>
            <a:endParaRPr lang="en-US"/>
          </a:p>
        </p:txBody>
      </p:sp>
    </p:spTree>
    <p:extLst>
      <p:ext uri="{BB962C8B-B14F-4D97-AF65-F5344CB8AC3E}">
        <p14:creationId xmlns:p14="http://schemas.microsoft.com/office/powerpoint/2010/main" val="345651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775138-6957-4F4E-A74F-96ABE6F48E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5DD32-3329-480F-A3F1-734EDD757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FD7B9-FEDA-4939-8814-A870A8504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6E8B3-77D1-422C-B31D-28DD65A50803}" type="datetimeFigureOut">
              <a:rPr lang="en-US" smtClean="0"/>
              <a:t>2/15/2023</a:t>
            </a:fld>
            <a:endParaRPr lang="en-US"/>
          </a:p>
        </p:txBody>
      </p:sp>
      <p:sp>
        <p:nvSpPr>
          <p:cNvPr id="5" name="Footer Placeholder 4">
            <a:extLst>
              <a:ext uri="{FF2B5EF4-FFF2-40B4-BE49-F238E27FC236}">
                <a16:creationId xmlns:a16="http://schemas.microsoft.com/office/drawing/2014/main" id="{95BE1483-081C-4B77-9520-AD661265E2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8068E-B038-4928-8877-8E754BE5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1890E-3620-40EC-9EB3-6E2F39AF8DA0}" type="slidenum">
              <a:rPr lang="en-US" smtClean="0"/>
              <a:t>‹#›</a:t>
            </a:fld>
            <a:endParaRPr lang="en-US"/>
          </a:p>
        </p:txBody>
      </p:sp>
    </p:spTree>
    <p:extLst>
      <p:ext uri="{BB962C8B-B14F-4D97-AF65-F5344CB8AC3E}">
        <p14:creationId xmlns:p14="http://schemas.microsoft.com/office/powerpoint/2010/main" val="4104957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BCB44-6594-46AE-9108-D5E97C6BEA69}" type="datetimeFigureOut">
              <a:rPr lang="en-US" smtClean="0"/>
              <a:t>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1FB38-44DB-4849-BF55-4838CDCBCAE0}" type="slidenum">
              <a:rPr lang="en-US" smtClean="0"/>
              <a:t>‹#›</a:t>
            </a:fld>
            <a:endParaRPr lang="en-US"/>
          </a:p>
        </p:txBody>
      </p:sp>
    </p:spTree>
    <p:extLst>
      <p:ext uri="{BB962C8B-B14F-4D97-AF65-F5344CB8AC3E}">
        <p14:creationId xmlns:p14="http://schemas.microsoft.com/office/powerpoint/2010/main" val="3228392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BCB44-6594-46AE-9108-D5E97C6BEA69}" type="datetimeFigureOut">
              <a:rPr lang="en-US" smtClean="0"/>
              <a:t>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1FB38-44DB-4849-BF55-4838CDCBCAE0}" type="slidenum">
              <a:rPr lang="en-US" smtClean="0"/>
              <a:t>‹#›</a:t>
            </a:fld>
            <a:endParaRPr lang="en-US"/>
          </a:p>
        </p:txBody>
      </p:sp>
    </p:spTree>
    <p:extLst>
      <p:ext uri="{BB962C8B-B14F-4D97-AF65-F5344CB8AC3E}">
        <p14:creationId xmlns:p14="http://schemas.microsoft.com/office/powerpoint/2010/main" val="1747229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2/15/2023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1519649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mailto:ggiambruno@ucdavis.edu"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dkj@ucdavis.edu"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hyperlink" Target="mailto:ggiambruno@ucdavis.ed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cdavishealth.zoom.us/j/92291277633?pwd=cmxEM3dCQjA0cEszNVdSMnl6VmZtdz09" TargetMode="Externa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8" Type="http://schemas.openxmlformats.org/officeDocument/2006/relationships/hyperlink" Target="mailto:djsalvagni@ucdavis.edu" TargetMode="External"/><Relationship Id="rId3" Type="http://schemas.openxmlformats.org/officeDocument/2006/relationships/hyperlink" Target="mailto:ggiambruno@ucdavis.edu" TargetMode="External"/><Relationship Id="rId7" Type="http://schemas.openxmlformats.org/officeDocument/2006/relationships/hyperlink" Target="mailto:kelerickson@ucdavis.edu" TargetMode="External"/><Relationship Id="rId12" Type="http://schemas.openxmlformats.org/officeDocument/2006/relationships/hyperlink" Target="mailto:tghamm@ucdavis.edu" TargetMode="External"/><Relationship Id="rId2" Type="http://schemas.openxmlformats.org/officeDocument/2006/relationships/hyperlink" Target="mailto:ceayala@ucdavis.edu" TargetMode="External"/><Relationship Id="rId1" Type="http://schemas.openxmlformats.org/officeDocument/2006/relationships/slideLayout" Target="../slideLayouts/slideLayout35.xml"/><Relationship Id="rId6" Type="http://schemas.openxmlformats.org/officeDocument/2006/relationships/hyperlink" Target="mailto:dkj@ucdavis.edu" TargetMode="External"/><Relationship Id="rId11" Type="http://schemas.openxmlformats.org/officeDocument/2006/relationships/hyperlink" Target="mailto:klwallace@ucdavis.edu" TargetMode="External"/><Relationship Id="rId5" Type="http://schemas.openxmlformats.org/officeDocument/2006/relationships/hyperlink" Target="mailto:cdecarli@ucdavis.edu" TargetMode="External"/><Relationship Id="rId10" Type="http://schemas.openxmlformats.org/officeDocument/2006/relationships/hyperlink" Target="mailto:yarovaya@ucdavis.edu" TargetMode="External"/><Relationship Id="rId4" Type="http://schemas.openxmlformats.org/officeDocument/2006/relationships/hyperlink" Target="mailto:mrforloines@ucdavis.edu" TargetMode="External"/><Relationship Id="rId9" Type="http://schemas.openxmlformats.org/officeDocument/2006/relationships/hyperlink" Target="mailto:cburkepitts@ucdavis.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51AFBA6-9E7A-4591-BCAE-9B1666F6826C}"/>
              </a:ext>
            </a:extLst>
          </p:cNvPr>
          <p:cNvSpPr>
            <a:spLocks noGrp="1"/>
          </p:cNvSpPr>
          <p:nvPr>
            <p:ph type="ctrTitle"/>
          </p:nvPr>
        </p:nvSpPr>
        <p:spPr>
          <a:xfrm>
            <a:off x="638882" y="3577456"/>
            <a:ext cx="10909640" cy="1687814"/>
          </a:xfrm>
        </p:spPr>
        <p:txBody>
          <a:bodyPr vert="horz" lIns="91440" tIns="45720" rIns="91440" bIns="45720" rtlCol="0" anchor="b">
            <a:normAutofit/>
          </a:bodyPr>
          <a:lstStyle/>
          <a:p>
            <a:r>
              <a:rPr lang="en-US" sz="5600" kern="1200">
                <a:latin typeface="+mj-lt"/>
                <a:ea typeface="+mj-ea"/>
                <a:cs typeface="+mj-cs"/>
              </a:rPr>
              <a:t>Study Coordinator Meeting</a:t>
            </a:r>
            <a:br>
              <a:rPr lang="en-US" sz="5600" kern="1200">
                <a:latin typeface="+mj-lt"/>
                <a:ea typeface="+mj-ea"/>
                <a:cs typeface="+mj-cs"/>
              </a:rPr>
            </a:br>
            <a:r>
              <a:rPr lang="en-US" sz="5600"/>
              <a:t>02.15</a:t>
            </a:r>
            <a:r>
              <a:rPr lang="en-US" sz="5600" kern="1200">
                <a:latin typeface="+mj-lt"/>
                <a:ea typeface="+mj-ea"/>
                <a:cs typeface="+mj-cs"/>
              </a:rPr>
              <a:t>.23</a:t>
            </a:r>
          </a:p>
        </p:txBody>
      </p:sp>
      <p:pic>
        <p:nvPicPr>
          <p:cNvPr id="6" name="Picture 5" descr="A picture containing text&#10;&#10;Description automatically generated">
            <a:extLst>
              <a:ext uri="{FF2B5EF4-FFF2-40B4-BE49-F238E27FC236}">
                <a16:creationId xmlns:a16="http://schemas.microsoft.com/office/drawing/2014/main" id="{69ED90DF-A486-4BA9-8F65-C9EC68630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908" y="626457"/>
            <a:ext cx="6439588" cy="2672429"/>
          </a:xfrm>
          <a:prstGeom prst="rect">
            <a:avLst/>
          </a:prstGeom>
        </p:spPr>
      </p:pic>
      <p:sp>
        <p:nvSpPr>
          <p:cNvPr id="106"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95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CA959F-8964-DD5B-7675-F1C6253FFDB1}"/>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a:t>Diverse VCID FAQs</a:t>
            </a:r>
          </a:p>
        </p:txBody>
      </p:sp>
      <p:sp>
        <p:nvSpPr>
          <p:cNvPr id="18" name="Rectangle 17">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Graphical user interface, application&#10;&#10;Description automatically generated">
            <a:extLst>
              <a:ext uri="{FF2B5EF4-FFF2-40B4-BE49-F238E27FC236}">
                <a16:creationId xmlns:a16="http://schemas.microsoft.com/office/drawing/2014/main" id="{3E0CA9D0-B26A-78DC-72C2-11FDA6F4923F}"/>
              </a:ext>
            </a:extLst>
          </p:cNvPr>
          <p:cNvPicPr>
            <a:picLocks noGrp="1" noChangeAspect="1"/>
          </p:cNvPicPr>
          <p:nvPr>
            <p:ph idx="1"/>
          </p:nvPr>
        </p:nvPicPr>
        <p:blipFill>
          <a:blip r:embed="rId2"/>
          <a:stretch>
            <a:fillRect/>
          </a:stretch>
        </p:blipFill>
        <p:spPr>
          <a:xfrm>
            <a:off x="670325" y="2091095"/>
            <a:ext cx="10854814" cy="4206240"/>
          </a:xfrm>
          <a:prstGeom prst="rect">
            <a:avLst/>
          </a:prstGeom>
        </p:spPr>
      </p:pic>
      <p:cxnSp>
        <p:nvCxnSpPr>
          <p:cNvPr id="13" name="Straight Arrow Connector 12">
            <a:extLst>
              <a:ext uri="{FF2B5EF4-FFF2-40B4-BE49-F238E27FC236}">
                <a16:creationId xmlns:a16="http://schemas.microsoft.com/office/drawing/2014/main" id="{070BEC53-BFFD-E0F8-EF47-1E008FE7392D}"/>
              </a:ext>
            </a:extLst>
          </p:cNvPr>
          <p:cNvCxnSpPr/>
          <p:nvPr/>
        </p:nvCxnSpPr>
        <p:spPr>
          <a:xfrm>
            <a:off x="7510509" y="3240350"/>
            <a:ext cx="719091" cy="0"/>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6109FF6B-89F7-753E-F831-93ACA7D4EDA6}"/>
              </a:ext>
            </a:extLst>
          </p:cNvPr>
          <p:cNvSpPr txBox="1"/>
          <p:nvPr/>
        </p:nvSpPr>
        <p:spPr>
          <a:xfrm>
            <a:off x="930696" y="6452425"/>
            <a:ext cx="10450941" cy="307777"/>
          </a:xfrm>
          <a:prstGeom prst="rect">
            <a:avLst/>
          </a:prstGeom>
          <a:noFill/>
        </p:spPr>
        <p:txBody>
          <a:bodyPr wrap="square" rtlCol="0">
            <a:spAutoFit/>
          </a:bodyPr>
          <a:lstStyle/>
          <a:p>
            <a:r>
              <a:rPr lang="en-US" sz="1400" b="1"/>
              <a:t>Feel free to reach out to Claudia Ayala (Clinical Research Supervisor) with questions: ceayala@ucdavis.edu.</a:t>
            </a:r>
          </a:p>
        </p:txBody>
      </p:sp>
    </p:spTree>
    <p:extLst>
      <p:ext uri="{BB962C8B-B14F-4D97-AF65-F5344CB8AC3E}">
        <p14:creationId xmlns:p14="http://schemas.microsoft.com/office/powerpoint/2010/main" val="260081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1640-3B5F-4F4A-1456-B278AC3BA2A9}"/>
              </a:ext>
            </a:extLst>
          </p:cNvPr>
          <p:cNvSpPr>
            <a:spLocks noGrp="1"/>
          </p:cNvSpPr>
          <p:nvPr>
            <p:ph type="title"/>
          </p:nvPr>
        </p:nvSpPr>
        <p:spPr/>
        <p:txBody>
          <a:bodyPr>
            <a:normAutofit/>
          </a:bodyPr>
          <a:lstStyle/>
          <a:p>
            <a:r>
              <a:rPr lang="en-US"/>
              <a:t>Data Portal – Email Questionnaires</a:t>
            </a:r>
          </a:p>
        </p:txBody>
      </p:sp>
      <p:pic>
        <p:nvPicPr>
          <p:cNvPr id="4" name="Content Placeholder 3">
            <a:extLst>
              <a:ext uri="{FF2B5EF4-FFF2-40B4-BE49-F238E27FC236}">
                <a16:creationId xmlns:a16="http://schemas.microsoft.com/office/drawing/2014/main" id="{FDEBEA1A-9E27-4A45-4DC8-57B65522D345}"/>
              </a:ext>
            </a:extLst>
          </p:cNvPr>
          <p:cNvPicPr>
            <a:picLocks noGrp="1" noChangeAspect="1"/>
          </p:cNvPicPr>
          <p:nvPr>
            <p:ph idx="1"/>
          </p:nvPr>
        </p:nvPicPr>
        <p:blipFill>
          <a:blip r:embed="rId2"/>
          <a:stretch>
            <a:fillRect/>
          </a:stretch>
        </p:blipFill>
        <p:spPr>
          <a:xfrm>
            <a:off x="1614196" y="2068310"/>
            <a:ext cx="8490493" cy="4094559"/>
          </a:xfrm>
          <a:prstGeom prst="rect">
            <a:avLst/>
          </a:prstGeom>
        </p:spPr>
      </p:pic>
    </p:spTree>
    <p:extLst>
      <p:ext uri="{BB962C8B-B14F-4D97-AF65-F5344CB8AC3E}">
        <p14:creationId xmlns:p14="http://schemas.microsoft.com/office/powerpoint/2010/main" val="259336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1C8DEC-379F-F593-5DB8-499724272B7E}"/>
              </a:ext>
            </a:extLst>
          </p:cNvPr>
          <p:cNvSpPr>
            <a:spLocks noGrp="1"/>
          </p:cNvSpPr>
          <p:nvPr>
            <p:ph type="title"/>
          </p:nvPr>
        </p:nvSpPr>
        <p:spPr>
          <a:xfrm>
            <a:off x="1045029" y="1092857"/>
            <a:ext cx="3669704" cy="4389120"/>
          </a:xfrm>
        </p:spPr>
        <p:txBody>
          <a:bodyPr>
            <a:normAutofit/>
          </a:bodyPr>
          <a:lstStyle/>
          <a:p>
            <a:r>
              <a:rPr lang="en-US" sz="4800"/>
              <a:t>Trivia Question –</a:t>
            </a:r>
            <a:br>
              <a:rPr lang="en-US" sz="4800"/>
            </a:br>
            <a:br>
              <a:rPr lang="en-US" sz="4800"/>
            </a:br>
            <a:r>
              <a:rPr lang="en-US" sz="4800"/>
              <a:t>Win $50 Visa Gift Card</a:t>
            </a:r>
          </a:p>
        </p:txBody>
      </p:sp>
      <p:sp>
        <p:nvSpPr>
          <p:cNvPr id="18" name="Rectangle 1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5E46CB-07AD-BAE8-515A-CB93BF9FE189}"/>
              </a:ext>
            </a:extLst>
          </p:cNvPr>
          <p:cNvSpPr>
            <a:spLocks noGrp="1"/>
          </p:cNvSpPr>
          <p:nvPr>
            <p:ph idx="1"/>
          </p:nvPr>
        </p:nvSpPr>
        <p:spPr>
          <a:xfrm>
            <a:off x="5572679" y="1092857"/>
            <a:ext cx="5670087" cy="4389120"/>
          </a:xfrm>
        </p:spPr>
        <p:txBody>
          <a:bodyPr anchor="ctr">
            <a:normAutofit/>
          </a:bodyPr>
          <a:lstStyle/>
          <a:p>
            <a:pPr marL="0" indent="0">
              <a:buNone/>
            </a:pPr>
            <a:r>
              <a:rPr lang="en-US" sz="4400" b="0" i="0">
                <a:effectLst/>
                <a:latin typeface="Acronym"/>
              </a:rPr>
              <a:t>Q: How many teeth does an adult human have? </a:t>
            </a:r>
          </a:p>
          <a:p>
            <a:pPr marL="0" indent="0">
              <a:buNone/>
            </a:pPr>
            <a:endParaRPr lang="en-US" sz="4400">
              <a:latin typeface="Acronym"/>
            </a:endParaRPr>
          </a:p>
          <a:p>
            <a:pPr marL="0" indent="0">
              <a:buNone/>
            </a:pPr>
            <a:r>
              <a:rPr lang="en-US" sz="4400" b="1" i="0">
                <a:effectLst/>
                <a:latin typeface="Acronym"/>
              </a:rPr>
              <a:t>A: ?</a:t>
            </a:r>
            <a:endParaRPr lang="en-US" sz="2000"/>
          </a:p>
        </p:txBody>
      </p:sp>
    </p:spTree>
    <p:extLst>
      <p:ext uri="{BB962C8B-B14F-4D97-AF65-F5344CB8AC3E}">
        <p14:creationId xmlns:p14="http://schemas.microsoft.com/office/powerpoint/2010/main" val="340491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9F421C-2C71-4462-B7E1-5F5028A7416C}"/>
              </a:ext>
            </a:extLst>
          </p:cNvPr>
          <p:cNvSpPr>
            <a:spLocks noGrp="1"/>
          </p:cNvSpPr>
          <p:nvPr>
            <p:ph type="title"/>
          </p:nvPr>
        </p:nvSpPr>
        <p:spPr>
          <a:xfrm>
            <a:off x="630936" y="640080"/>
            <a:ext cx="5175060" cy="1097411"/>
          </a:xfrm>
        </p:spPr>
        <p:txBody>
          <a:bodyPr anchor="b">
            <a:normAutofit/>
          </a:bodyPr>
          <a:lstStyle/>
          <a:p>
            <a:r>
              <a:rPr lang="en-US" sz="3000" b="1"/>
              <a:t>OVERALL</a:t>
            </a:r>
            <a:r>
              <a:rPr lang="en-US" sz="3000"/>
              <a:t> Recruitment Goals and Progress (as of 02.14.2023)</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C4EAC25-02D4-4FB7-B1DC-4E12C64CCA6B}"/>
              </a:ext>
            </a:extLst>
          </p:cNvPr>
          <p:cNvSpPr txBox="1"/>
          <p:nvPr/>
        </p:nvSpPr>
        <p:spPr>
          <a:xfrm>
            <a:off x="6474029" y="4861620"/>
            <a:ext cx="5077211"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UCD, UCSD, UTH SCSA, UofM, Columbia, PENN, Wake Forest, WI, Johns Hopkins, KY &amp; USC (11)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rPr>
              <a:t>Welcoming the following sites to the Diverse </a:t>
            </a:r>
            <a:r>
              <a:rPr lang="en-US" sz="1600" b="1">
                <a:solidFill>
                  <a:srgbClr val="FF0000"/>
                </a:solidFill>
                <a:latin typeface="Calibri" panose="020F0502020204030204"/>
              </a:rPr>
              <a:t>team soon: </a:t>
            </a:r>
            <a:r>
              <a:rPr lang="en-US" sz="1600" b="1">
                <a:solidFill>
                  <a:prstClr val="black"/>
                </a:solidFill>
                <a:latin typeface="Calibri" panose="020F0502020204030204"/>
              </a:rPr>
              <a:t>Indiana University, South Alabama, UT Houston (3)</a:t>
            </a: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Hiker with arms in air">
            <a:extLst>
              <a:ext uri="{FF2B5EF4-FFF2-40B4-BE49-F238E27FC236}">
                <a16:creationId xmlns:a16="http://schemas.microsoft.com/office/drawing/2014/main" id="{03E1D581-839D-C024-D154-63FDEA62D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5" y="2811792"/>
            <a:ext cx="5315717" cy="3465600"/>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E71B1EAD-325C-CB1E-D6D6-AB655E1F3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9930" y="490375"/>
            <a:ext cx="4371245" cy="4371245"/>
          </a:xfrm>
          <a:prstGeom prst="rect">
            <a:avLst/>
          </a:prstGeom>
        </p:spPr>
      </p:pic>
    </p:spTree>
    <p:extLst>
      <p:ext uri="{BB962C8B-B14F-4D97-AF65-F5344CB8AC3E}">
        <p14:creationId xmlns:p14="http://schemas.microsoft.com/office/powerpoint/2010/main" val="65611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9F421C-2C71-4462-B7E1-5F5028A7416C}"/>
              </a:ext>
            </a:extLst>
          </p:cNvPr>
          <p:cNvSpPr>
            <a:spLocks noGrp="1"/>
          </p:cNvSpPr>
          <p:nvPr>
            <p:ph type="title"/>
          </p:nvPr>
        </p:nvSpPr>
        <p:spPr>
          <a:xfrm>
            <a:off x="646287" y="803202"/>
            <a:ext cx="5148427" cy="1009570"/>
          </a:xfrm>
        </p:spPr>
        <p:txBody>
          <a:bodyPr anchor="b">
            <a:normAutofit/>
          </a:bodyPr>
          <a:lstStyle/>
          <a:p>
            <a:r>
              <a:rPr lang="en-US" sz="3000"/>
              <a:t>Q1 2023 Recruitment Goals and Progress (as of 02.14.2023)</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C4EAC25-02D4-4FB7-B1DC-4E12C64CCA6B}"/>
              </a:ext>
            </a:extLst>
          </p:cNvPr>
          <p:cNvSpPr txBox="1"/>
          <p:nvPr/>
        </p:nvSpPr>
        <p:spPr>
          <a:xfrm>
            <a:off x="6427433" y="4879909"/>
            <a:ext cx="5077211"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UCD, UCSD, UTH SCSA, UofM, Columbia, PENN, Wake Forest, WI, Johns Hopkins, KY &amp; USC (11)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rPr>
              <a:t>Welcoming the following sites to the Diverse </a:t>
            </a:r>
            <a:r>
              <a:rPr lang="en-US" sz="1600" b="1">
                <a:solidFill>
                  <a:srgbClr val="FF0000"/>
                </a:solidFill>
                <a:latin typeface="Calibri" panose="020F0502020204030204"/>
              </a:rPr>
              <a:t>team soon: </a:t>
            </a:r>
            <a:r>
              <a:rPr lang="en-US" sz="1600" b="1">
                <a:solidFill>
                  <a:prstClr val="black"/>
                </a:solidFill>
                <a:latin typeface="Calibri" panose="020F0502020204030204"/>
              </a:rPr>
              <a:t>Indiana University, South Alabama, UT Houston (3)</a:t>
            </a: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Two hikers cheering on rock in alpine scenery">
            <a:extLst>
              <a:ext uri="{FF2B5EF4-FFF2-40B4-BE49-F238E27FC236}">
                <a16:creationId xmlns:a16="http://schemas.microsoft.com/office/drawing/2014/main" id="{6220CEA9-C356-C57B-F150-9C3D28412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48" y="2564722"/>
            <a:ext cx="5562358" cy="3712765"/>
          </a:xfrm>
          <a:prstGeom prst="rect">
            <a:avLst/>
          </a:prstGeom>
        </p:spPr>
      </p:pic>
      <p:pic>
        <p:nvPicPr>
          <p:cNvPr id="7" name="Picture 6" descr="Graphical user interface&#10;&#10;Description automatically generated with low confidence">
            <a:extLst>
              <a:ext uri="{FF2B5EF4-FFF2-40B4-BE49-F238E27FC236}">
                <a16:creationId xmlns:a16="http://schemas.microsoft.com/office/drawing/2014/main" id="{6C1E1DF9-1404-E63E-1B00-5BF901C71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108" y="215019"/>
            <a:ext cx="4557089" cy="4557089"/>
          </a:xfrm>
          <a:prstGeom prst="rect">
            <a:avLst/>
          </a:prstGeom>
        </p:spPr>
      </p:pic>
    </p:spTree>
    <p:extLst>
      <p:ext uri="{BB962C8B-B14F-4D97-AF65-F5344CB8AC3E}">
        <p14:creationId xmlns:p14="http://schemas.microsoft.com/office/powerpoint/2010/main" val="172600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234A2-648D-DA6A-6F50-2A3432DA4E9D}"/>
              </a:ext>
            </a:extLst>
          </p:cNvPr>
          <p:cNvSpPr>
            <a:spLocks noGrp="1"/>
          </p:cNvSpPr>
          <p:nvPr>
            <p:ph type="title"/>
          </p:nvPr>
        </p:nvSpPr>
        <p:spPr>
          <a:xfrm>
            <a:off x="841248" y="334644"/>
            <a:ext cx="10509504" cy="1076914"/>
          </a:xfrm>
        </p:spPr>
        <p:txBody>
          <a:bodyPr anchor="ctr">
            <a:normAutofit/>
          </a:bodyPr>
          <a:lstStyle/>
          <a:p>
            <a:r>
              <a:rPr lang="en-US" sz="4000" b="1"/>
              <a:t>Proposed vs. Actual Enrollment </a:t>
            </a:r>
            <a:r>
              <a:rPr lang="en-US" sz="4000"/>
              <a:t>(Updated 02.14.23)</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66F25AB5-8C44-D3B4-9732-57EA7D0D6E0C}"/>
              </a:ext>
            </a:extLst>
          </p:cNvPr>
          <p:cNvPicPr>
            <a:picLocks noGrp="1" noChangeAspect="1"/>
          </p:cNvPicPr>
          <p:nvPr>
            <p:ph idx="1"/>
          </p:nvPr>
        </p:nvPicPr>
        <p:blipFill>
          <a:blip r:embed="rId2"/>
          <a:stretch>
            <a:fillRect/>
          </a:stretch>
        </p:blipFill>
        <p:spPr>
          <a:xfrm>
            <a:off x="838200" y="2116303"/>
            <a:ext cx="10515600" cy="3769981"/>
          </a:xfrm>
        </p:spPr>
      </p:pic>
    </p:spTree>
    <p:extLst>
      <p:ext uri="{BB962C8B-B14F-4D97-AF65-F5344CB8AC3E}">
        <p14:creationId xmlns:p14="http://schemas.microsoft.com/office/powerpoint/2010/main" val="4004960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E5F0-1B1C-6A87-6D9A-103DBDBA11DB}"/>
              </a:ext>
            </a:extLst>
          </p:cNvPr>
          <p:cNvSpPr>
            <a:spLocks noGrp="1"/>
          </p:cNvSpPr>
          <p:nvPr>
            <p:ph type="title"/>
          </p:nvPr>
        </p:nvSpPr>
        <p:spPr>
          <a:xfrm>
            <a:off x="838200" y="365125"/>
            <a:ext cx="10515600" cy="1044225"/>
          </a:xfrm>
        </p:spPr>
        <p:txBody>
          <a:bodyPr/>
          <a:lstStyle/>
          <a:p>
            <a:r>
              <a:rPr lang="en-US"/>
              <a:t>Collected data on enrollment </a:t>
            </a:r>
            <a:r>
              <a:rPr lang="en-US" sz="1200"/>
              <a:t>(as of November 14, 2022)</a:t>
            </a:r>
          </a:p>
        </p:txBody>
      </p:sp>
      <p:graphicFrame>
        <p:nvGraphicFramePr>
          <p:cNvPr id="4" name="Table 4">
            <a:extLst>
              <a:ext uri="{FF2B5EF4-FFF2-40B4-BE49-F238E27FC236}">
                <a16:creationId xmlns:a16="http://schemas.microsoft.com/office/drawing/2014/main" id="{2E4808C0-C032-3230-4839-5DA5485B3689}"/>
              </a:ext>
            </a:extLst>
          </p:cNvPr>
          <p:cNvGraphicFramePr>
            <a:graphicFrameLocks noGrp="1"/>
          </p:cNvGraphicFramePr>
          <p:nvPr>
            <p:ph idx="1"/>
            <p:extLst>
              <p:ext uri="{D42A27DB-BD31-4B8C-83A1-F6EECF244321}">
                <p14:modId xmlns:p14="http://schemas.microsoft.com/office/powerpoint/2010/main" val="3836430221"/>
              </p:ext>
            </p:extLst>
          </p:nvPr>
        </p:nvGraphicFramePr>
        <p:xfrm>
          <a:off x="465057" y="1211487"/>
          <a:ext cx="11261886" cy="5113319"/>
        </p:xfrm>
        <a:graphic>
          <a:graphicData uri="http://schemas.openxmlformats.org/drawingml/2006/table">
            <a:tbl>
              <a:tblPr firstRow="1" bandRow="1">
                <a:tableStyleId>{5C22544A-7EE6-4342-B048-85BDC9FD1C3A}</a:tableStyleId>
              </a:tblPr>
              <a:tblGrid>
                <a:gridCol w="1806803">
                  <a:extLst>
                    <a:ext uri="{9D8B030D-6E8A-4147-A177-3AD203B41FA5}">
                      <a16:colId xmlns:a16="http://schemas.microsoft.com/office/drawing/2014/main" val="2876282566"/>
                    </a:ext>
                  </a:extLst>
                </a:gridCol>
                <a:gridCol w="1339593">
                  <a:extLst>
                    <a:ext uri="{9D8B030D-6E8A-4147-A177-3AD203B41FA5}">
                      <a16:colId xmlns:a16="http://schemas.microsoft.com/office/drawing/2014/main" val="2042874283"/>
                    </a:ext>
                  </a:extLst>
                </a:gridCol>
                <a:gridCol w="1623098">
                  <a:extLst>
                    <a:ext uri="{9D8B030D-6E8A-4147-A177-3AD203B41FA5}">
                      <a16:colId xmlns:a16="http://schemas.microsoft.com/office/drawing/2014/main" val="2778933514"/>
                    </a:ext>
                  </a:extLst>
                </a:gridCol>
                <a:gridCol w="1623098">
                  <a:extLst>
                    <a:ext uri="{9D8B030D-6E8A-4147-A177-3AD203B41FA5}">
                      <a16:colId xmlns:a16="http://schemas.microsoft.com/office/drawing/2014/main" val="396859603"/>
                    </a:ext>
                  </a:extLst>
                </a:gridCol>
                <a:gridCol w="1623098">
                  <a:extLst>
                    <a:ext uri="{9D8B030D-6E8A-4147-A177-3AD203B41FA5}">
                      <a16:colId xmlns:a16="http://schemas.microsoft.com/office/drawing/2014/main" val="891262073"/>
                    </a:ext>
                  </a:extLst>
                </a:gridCol>
                <a:gridCol w="1345498">
                  <a:extLst>
                    <a:ext uri="{9D8B030D-6E8A-4147-A177-3AD203B41FA5}">
                      <a16:colId xmlns:a16="http://schemas.microsoft.com/office/drawing/2014/main" val="2352879088"/>
                    </a:ext>
                  </a:extLst>
                </a:gridCol>
                <a:gridCol w="1900698">
                  <a:extLst>
                    <a:ext uri="{9D8B030D-6E8A-4147-A177-3AD203B41FA5}">
                      <a16:colId xmlns:a16="http://schemas.microsoft.com/office/drawing/2014/main" val="71578739"/>
                    </a:ext>
                  </a:extLst>
                </a:gridCol>
              </a:tblGrid>
              <a:tr h="767255">
                <a:tc>
                  <a:txBody>
                    <a:bodyPr/>
                    <a:lstStyle/>
                    <a:p>
                      <a:r>
                        <a:rPr lang="en-US"/>
                        <a:t>Site</a:t>
                      </a:r>
                    </a:p>
                  </a:txBody>
                  <a:tcPr/>
                </a:tc>
                <a:tc>
                  <a:txBody>
                    <a:bodyPr/>
                    <a:lstStyle/>
                    <a:p>
                      <a:r>
                        <a:rPr lang="en-US"/>
                        <a:t>MRI</a:t>
                      </a:r>
                    </a:p>
                  </a:txBody>
                  <a:tcPr/>
                </a:tc>
                <a:tc>
                  <a:txBody>
                    <a:bodyPr/>
                    <a:lstStyle/>
                    <a:p>
                      <a:r>
                        <a:rPr lang="en-US" err="1"/>
                        <a:t>Labtests</a:t>
                      </a:r>
                      <a:endParaRPr lang="en-US"/>
                    </a:p>
                  </a:txBody>
                  <a:tcPr>
                    <a:lnR w="12700" cmpd="sng">
                      <a:noFill/>
                    </a:lnR>
                  </a:tcPr>
                </a:tc>
                <a:tc>
                  <a:txBody>
                    <a:bodyPr/>
                    <a:lstStyle/>
                    <a:p>
                      <a:r>
                        <a:rPr lang="en-US" sz="1800" b="1" kern="1200">
                          <a:solidFill>
                            <a:schemeClr val="lt1"/>
                          </a:solidFill>
                          <a:latin typeface="+mn-lt"/>
                          <a:ea typeface="+mn-ea"/>
                          <a:cs typeface="+mn-cs"/>
                        </a:rPr>
                        <a:t>Biofluids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t>Learning Tasks</a:t>
                      </a:r>
                    </a:p>
                  </a:txBody>
                  <a:tcPr>
                    <a:lnL w="12700" cmpd="sng">
                      <a:noFill/>
                    </a:lnL>
                  </a:tcPr>
                </a:tc>
                <a:tc>
                  <a:txBody>
                    <a:bodyPr/>
                    <a:lstStyle/>
                    <a:p>
                      <a:r>
                        <a:rPr lang="en-US"/>
                        <a:t>UDS</a:t>
                      </a:r>
                    </a:p>
                  </a:txBody>
                  <a:tcPr/>
                </a:tc>
                <a:tc>
                  <a:txBody>
                    <a:bodyPr/>
                    <a:lstStyle/>
                    <a:p>
                      <a:r>
                        <a:rPr lang="en-US"/>
                        <a:t>Questionnaires</a:t>
                      </a:r>
                    </a:p>
                  </a:txBody>
                  <a:tcPr/>
                </a:tc>
                <a:extLst>
                  <a:ext uri="{0D108BD9-81ED-4DB2-BD59-A6C34878D82A}">
                    <a16:rowId xmlns:a16="http://schemas.microsoft.com/office/drawing/2014/main" val="4209773054"/>
                  </a:ext>
                </a:extLst>
              </a:tr>
              <a:tr h="396637">
                <a:tc>
                  <a:txBody>
                    <a:bodyPr/>
                    <a:lstStyle/>
                    <a:p>
                      <a:r>
                        <a:rPr lang="en-US"/>
                        <a:t>UC Davis</a:t>
                      </a:r>
                    </a:p>
                  </a:txBody>
                  <a:tcPr/>
                </a:tc>
                <a:tc>
                  <a:txBody>
                    <a:bodyPr/>
                    <a:lstStyle/>
                    <a:p>
                      <a:r>
                        <a:rPr lang="en-US"/>
                        <a:t>56%</a:t>
                      </a:r>
                    </a:p>
                  </a:txBody>
                  <a:tcPr/>
                </a:tc>
                <a:tc>
                  <a:txBody>
                    <a:bodyPr/>
                    <a:lstStyle/>
                    <a:p>
                      <a:r>
                        <a:rPr lang="en-US"/>
                        <a:t>66%</a:t>
                      </a:r>
                    </a:p>
                  </a:txBody>
                  <a:tcPr>
                    <a:lnR w="12700" cmpd="sng">
                      <a:noFill/>
                    </a:lnR>
                  </a:tcPr>
                </a:tc>
                <a:tc>
                  <a:txBody>
                    <a:bodyPr/>
                    <a:lstStyle/>
                    <a:p>
                      <a:r>
                        <a:rPr lang="en-US"/>
                        <a:t>67%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a:t>48%</a:t>
                      </a:r>
                    </a:p>
                  </a:txBody>
                  <a:tcPr>
                    <a:lnL w="12700" cmpd="sng">
                      <a:noFill/>
                    </a:lnL>
                  </a:tcPr>
                </a:tc>
                <a:tc>
                  <a:txBody>
                    <a:bodyPr/>
                    <a:lstStyle/>
                    <a:p>
                      <a:r>
                        <a:rPr lang="en-US"/>
                        <a:t>34%</a:t>
                      </a:r>
                    </a:p>
                  </a:txBody>
                  <a:tcPr/>
                </a:tc>
                <a:tc>
                  <a:txBody>
                    <a:bodyPr/>
                    <a:lstStyle/>
                    <a:p>
                      <a:r>
                        <a:rPr lang="en-US"/>
                        <a:t>31%</a:t>
                      </a:r>
                    </a:p>
                  </a:txBody>
                  <a:tcPr/>
                </a:tc>
                <a:extLst>
                  <a:ext uri="{0D108BD9-81ED-4DB2-BD59-A6C34878D82A}">
                    <a16:rowId xmlns:a16="http://schemas.microsoft.com/office/drawing/2014/main" val="4244967872"/>
                  </a:ext>
                </a:extLst>
              </a:tr>
              <a:tr h="379694">
                <a:tc>
                  <a:txBody>
                    <a:bodyPr/>
                    <a:lstStyle/>
                    <a:p>
                      <a:r>
                        <a:rPr lang="en-US"/>
                        <a:t>UTH-San Antonio</a:t>
                      </a:r>
                    </a:p>
                  </a:txBody>
                  <a:tcPr/>
                </a:tc>
                <a:tc>
                  <a:txBody>
                    <a:bodyPr/>
                    <a:lstStyle/>
                    <a:p>
                      <a:r>
                        <a:rPr lang="en-US"/>
                        <a:t>0%</a:t>
                      </a:r>
                    </a:p>
                  </a:txBody>
                  <a:tcPr/>
                </a:tc>
                <a:tc>
                  <a:txBody>
                    <a:bodyPr/>
                    <a:lstStyle/>
                    <a:p>
                      <a:r>
                        <a:rPr lang="en-US"/>
                        <a:t>62%</a:t>
                      </a:r>
                    </a:p>
                  </a:txBody>
                  <a:tcPr/>
                </a:tc>
                <a:tc>
                  <a:txBody>
                    <a:bodyPr/>
                    <a:lstStyle/>
                    <a:p>
                      <a:r>
                        <a:rPr lang="en-US"/>
                        <a:t>2%</a:t>
                      </a:r>
                    </a:p>
                  </a:txBody>
                  <a:tcPr>
                    <a:lnT w="12700" cmpd="sng">
                      <a:noFill/>
                    </a:lnT>
                  </a:tcPr>
                </a:tc>
                <a:tc>
                  <a:txBody>
                    <a:bodyPr/>
                    <a:lstStyle/>
                    <a:p>
                      <a:r>
                        <a:rPr lang="en-US"/>
                        <a:t>6%</a:t>
                      </a:r>
                    </a:p>
                  </a:txBody>
                  <a:tcPr/>
                </a:tc>
                <a:tc>
                  <a:txBody>
                    <a:bodyPr/>
                    <a:lstStyle/>
                    <a:p>
                      <a:r>
                        <a:rPr lang="en-US"/>
                        <a:t>0%</a:t>
                      </a:r>
                    </a:p>
                  </a:txBody>
                  <a:tcPr/>
                </a:tc>
                <a:tc>
                  <a:txBody>
                    <a:bodyPr/>
                    <a:lstStyle/>
                    <a:p>
                      <a:r>
                        <a:rPr lang="en-US"/>
                        <a:t>8%</a:t>
                      </a:r>
                    </a:p>
                  </a:txBody>
                  <a:tcPr/>
                </a:tc>
                <a:extLst>
                  <a:ext uri="{0D108BD9-81ED-4DB2-BD59-A6C34878D82A}">
                    <a16:rowId xmlns:a16="http://schemas.microsoft.com/office/drawing/2014/main" val="2539200245"/>
                  </a:ext>
                </a:extLst>
              </a:tr>
              <a:tr h="396637">
                <a:tc>
                  <a:txBody>
                    <a:bodyPr/>
                    <a:lstStyle/>
                    <a:p>
                      <a:r>
                        <a:rPr lang="en-US"/>
                        <a:t>UC San Diego</a:t>
                      </a:r>
                    </a:p>
                  </a:txBody>
                  <a:tcPr/>
                </a:tc>
                <a:tc>
                  <a:txBody>
                    <a:bodyPr/>
                    <a:lstStyle/>
                    <a:p>
                      <a:r>
                        <a:rPr lang="en-US"/>
                        <a:t>67%</a:t>
                      </a:r>
                    </a:p>
                  </a:txBody>
                  <a:tcPr/>
                </a:tc>
                <a:tc>
                  <a:txBody>
                    <a:bodyPr/>
                    <a:lstStyle/>
                    <a:p>
                      <a:r>
                        <a:rPr lang="en-US"/>
                        <a:t>80%</a:t>
                      </a:r>
                    </a:p>
                  </a:txBody>
                  <a:tcPr/>
                </a:tc>
                <a:tc>
                  <a:txBody>
                    <a:bodyPr/>
                    <a:lstStyle/>
                    <a:p>
                      <a:r>
                        <a:rPr lang="en-US"/>
                        <a:t>74%</a:t>
                      </a:r>
                    </a:p>
                  </a:txBody>
                  <a:tcPr/>
                </a:tc>
                <a:tc>
                  <a:txBody>
                    <a:bodyPr/>
                    <a:lstStyle/>
                    <a:p>
                      <a:r>
                        <a:rPr lang="en-US"/>
                        <a:t>77%</a:t>
                      </a:r>
                    </a:p>
                  </a:txBody>
                  <a:tcPr/>
                </a:tc>
                <a:tc>
                  <a:txBody>
                    <a:bodyPr/>
                    <a:lstStyle/>
                    <a:p>
                      <a:r>
                        <a:rPr lang="en-US"/>
                        <a:t>0%</a:t>
                      </a:r>
                    </a:p>
                  </a:txBody>
                  <a:tcPr/>
                </a:tc>
                <a:tc>
                  <a:txBody>
                    <a:bodyPr/>
                    <a:lstStyle/>
                    <a:p>
                      <a:r>
                        <a:rPr lang="en-US"/>
                        <a:t>88%</a:t>
                      </a:r>
                    </a:p>
                  </a:txBody>
                  <a:tcPr/>
                </a:tc>
                <a:extLst>
                  <a:ext uri="{0D108BD9-81ED-4DB2-BD59-A6C34878D82A}">
                    <a16:rowId xmlns:a16="http://schemas.microsoft.com/office/drawing/2014/main" val="2716788369"/>
                  </a:ext>
                </a:extLst>
              </a:tr>
              <a:tr h="396637">
                <a:tc>
                  <a:txBody>
                    <a:bodyPr/>
                    <a:lstStyle/>
                    <a:p>
                      <a:r>
                        <a:rPr lang="en-US"/>
                        <a:t>Columbia</a:t>
                      </a:r>
                    </a:p>
                  </a:txBody>
                  <a:tcPr/>
                </a:tc>
                <a:tc>
                  <a:txBody>
                    <a:bodyPr/>
                    <a:lstStyle/>
                    <a:p>
                      <a:r>
                        <a:rPr lang="en-US"/>
                        <a:t>36%</a:t>
                      </a:r>
                    </a:p>
                  </a:txBody>
                  <a:tcPr/>
                </a:tc>
                <a:tc>
                  <a:txBody>
                    <a:bodyPr/>
                    <a:lstStyle/>
                    <a:p>
                      <a:r>
                        <a:rPr lang="en-US"/>
                        <a:t>79%</a:t>
                      </a:r>
                    </a:p>
                  </a:txBody>
                  <a:tcPr/>
                </a:tc>
                <a:tc>
                  <a:txBody>
                    <a:bodyPr/>
                    <a:lstStyle/>
                    <a:p>
                      <a:r>
                        <a:rPr lang="en-US"/>
                        <a:t>81%</a:t>
                      </a:r>
                    </a:p>
                  </a:txBody>
                  <a:tcPr/>
                </a:tc>
                <a:tc>
                  <a:txBody>
                    <a:bodyPr/>
                    <a:lstStyle/>
                    <a:p>
                      <a:r>
                        <a:rPr lang="en-US"/>
                        <a:t>83%</a:t>
                      </a:r>
                    </a:p>
                  </a:txBody>
                  <a:tcPr/>
                </a:tc>
                <a:tc>
                  <a:txBody>
                    <a:bodyPr/>
                    <a:lstStyle/>
                    <a:p>
                      <a:r>
                        <a:rPr lang="en-US"/>
                        <a:t>2%</a:t>
                      </a:r>
                    </a:p>
                  </a:txBody>
                  <a:tcPr/>
                </a:tc>
                <a:tc>
                  <a:txBody>
                    <a:bodyPr/>
                    <a:lstStyle/>
                    <a:p>
                      <a:r>
                        <a:rPr lang="en-US"/>
                        <a:t>81%</a:t>
                      </a:r>
                    </a:p>
                  </a:txBody>
                  <a:tcPr/>
                </a:tc>
                <a:extLst>
                  <a:ext uri="{0D108BD9-81ED-4DB2-BD59-A6C34878D82A}">
                    <a16:rowId xmlns:a16="http://schemas.microsoft.com/office/drawing/2014/main" val="3700135100"/>
                  </a:ext>
                </a:extLst>
              </a:tr>
              <a:tr h="396637">
                <a:tc>
                  <a:txBody>
                    <a:bodyPr/>
                    <a:lstStyle/>
                    <a:p>
                      <a:r>
                        <a:rPr lang="en-US"/>
                        <a:t>Wake Forest</a:t>
                      </a:r>
                    </a:p>
                  </a:txBody>
                  <a:tcPr/>
                </a:tc>
                <a:tc>
                  <a:txBody>
                    <a:bodyPr/>
                    <a:lstStyle/>
                    <a:p>
                      <a:r>
                        <a:rPr lang="en-US"/>
                        <a:t>52%</a:t>
                      </a:r>
                    </a:p>
                  </a:txBody>
                  <a:tcPr/>
                </a:tc>
                <a:tc>
                  <a:txBody>
                    <a:bodyPr/>
                    <a:lstStyle/>
                    <a:p>
                      <a:r>
                        <a:rPr lang="en-US"/>
                        <a:t>36%</a:t>
                      </a:r>
                    </a:p>
                  </a:txBody>
                  <a:tcPr/>
                </a:tc>
                <a:tc>
                  <a:txBody>
                    <a:bodyPr/>
                    <a:lstStyle/>
                    <a:p>
                      <a:r>
                        <a:rPr lang="en-US"/>
                        <a:t>60%</a:t>
                      </a:r>
                    </a:p>
                  </a:txBody>
                  <a:tcPr/>
                </a:tc>
                <a:tc>
                  <a:txBody>
                    <a:bodyPr/>
                    <a:lstStyle/>
                    <a:p>
                      <a:r>
                        <a:rPr lang="en-US"/>
                        <a:t>24%</a:t>
                      </a:r>
                    </a:p>
                  </a:txBody>
                  <a:tcPr/>
                </a:tc>
                <a:tc>
                  <a:txBody>
                    <a:bodyPr/>
                    <a:lstStyle/>
                    <a:p>
                      <a:r>
                        <a:rPr lang="en-US"/>
                        <a:t>0%</a:t>
                      </a:r>
                    </a:p>
                  </a:txBody>
                  <a:tcPr/>
                </a:tc>
                <a:tc>
                  <a:txBody>
                    <a:bodyPr/>
                    <a:lstStyle/>
                    <a:p>
                      <a:r>
                        <a:rPr lang="en-US"/>
                        <a:t>72%</a:t>
                      </a:r>
                    </a:p>
                  </a:txBody>
                  <a:tcPr/>
                </a:tc>
                <a:extLst>
                  <a:ext uri="{0D108BD9-81ED-4DB2-BD59-A6C34878D82A}">
                    <a16:rowId xmlns:a16="http://schemas.microsoft.com/office/drawing/2014/main" val="483306287"/>
                  </a:ext>
                </a:extLst>
              </a:tr>
              <a:tr h="396637">
                <a:tc>
                  <a:txBody>
                    <a:bodyPr/>
                    <a:lstStyle/>
                    <a:p>
                      <a:r>
                        <a:rPr lang="en-US"/>
                        <a:t>UofM</a:t>
                      </a:r>
                    </a:p>
                  </a:txBody>
                  <a:tcPr/>
                </a:tc>
                <a:tc>
                  <a:txBody>
                    <a:bodyPr/>
                    <a:lstStyle/>
                    <a:p>
                      <a:r>
                        <a:rPr lang="en-US"/>
                        <a:t>47%</a:t>
                      </a:r>
                    </a:p>
                  </a:txBody>
                  <a:tcPr/>
                </a:tc>
                <a:tc>
                  <a:txBody>
                    <a:bodyPr/>
                    <a:lstStyle/>
                    <a:p>
                      <a:r>
                        <a:rPr lang="en-US"/>
                        <a:t>0%</a:t>
                      </a:r>
                    </a:p>
                  </a:txBody>
                  <a:tcPr/>
                </a:tc>
                <a:tc>
                  <a:txBody>
                    <a:bodyPr/>
                    <a:lstStyle/>
                    <a:p>
                      <a:r>
                        <a:rPr lang="en-US"/>
                        <a:t>0%</a:t>
                      </a:r>
                    </a:p>
                  </a:txBody>
                  <a:tcPr/>
                </a:tc>
                <a:tc>
                  <a:txBody>
                    <a:bodyPr/>
                    <a:lstStyle/>
                    <a:p>
                      <a:r>
                        <a:rPr lang="en-US"/>
                        <a:t>0%</a:t>
                      </a:r>
                    </a:p>
                  </a:txBody>
                  <a:tcPr/>
                </a:tc>
                <a:tc>
                  <a:txBody>
                    <a:bodyPr/>
                    <a:lstStyle/>
                    <a:p>
                      <a:r>
                        <a:rPr lang="en-US"/>
                        <a:t>26%</a:t>
                      </a:r>
                    </a:p>
                  </a:txBody>
                  <a:tcPr/>
                </a:tc>
                <a:tc>
                  <a:txBody>
                    <a:bodyPr/>
                    <a:lstStyle/>
                    <a:p>
                      <a:r>
                        <a:rPr lang="en-US"/>
                        <a:t>63%</a:t>
                      </a:r>
                    </a:p>
                  </a:txBody>
                  <a:tcPr/>
                </a:tc>
                <a:extLst>
                  <a:ext uri="{0D108BD9-81ED-4DB2-BD59-A6C34878D82A}">
                    <a16:rowId xmlns:a16="http://schemas.microsoft.com/office/drawing/2014/main" val="2563266506"/>
                  </a:ext>
                </a:extLst>
              </a:tr>
              <a:tr h="396637">
                <a:tc>
                  <a:txBody>
                    <a:bodyPr/>
                    <a:lstStyle/>
                    <a:p>
                      <a:r>
                        <a:rPr lang="en-US"/>
                        <a:t>UPENN</a:t>
                      </a:r>
                    </a:p>
                  </a:txBody>
                  <a:tcPr/>
                </a:tc>
                <a:tc>
                  <a:txBody>
                    <a:bodyPr/>
                    <a:lstStyle/>
                    <a:p>
                      <a:r>
                        <a:rPr lang="en-US"/>
                        <a:t>0%</a:t>
                      </a:r>
                    </a:p>
                  </a:txBody>
                  <a:tcPr/>
                </a:tc>
                <a:tc>
                  <a:txBody>
                    <a:bodyPr/>
                    <a:lstStyle/>
                    <a:p>
                      <a:r>
                        <a:rPr lang="en-US"/>
                        <a:t>82%</a:t>
                      </a:r>
                    </a:p>
                  </a:txBody>
                  <a:tcPr/>
                </a:tc>
                <a:tc>
                  <a:txBody>
                    <a:bodyPr/>
                    <a:lstStyle/>
                    <a:p>
                      <a:r>
                        <a:rPr lang="en-US"/>
                        <a:t>76%</a:t>
                      </a:r>
                    </a:p>
                  </a:txBody>
                  <a:tcPr/>
                </a:tc>
                <a:tc>
                  <a:txBody>
                    <a:bodyPr/>
                    <a:lstStyle/>
                    <a:p>
                      <a:r>
                        <a:rPr lang="en-US"/>
                        <a:t>82%</a:t>
                      </a:r>
                    </a:p>
                  </a:txBody>
                  <a:tcPr/>
                </a:tc>
                <a:tc>
                  <a:txBody>
                    <a:bodyPr/>
                    <a:lstStyle/>
                    <a:p>
                      <a:r>
                        <a:rPr lang="en-US"/>
                        <a:t>12%</a:t>
                      </a:r>
                    </a:p>
                  </a:txBody>
                  <a:tcPr/>
                </a:tc>
                <a:tc>
                  <a:txBody>
                    <a:bodyPr/>
                    <a:lstStyle/>
                    <a:p>
                      <a:r>
                        <a:rPr lang="en-US"/>
                        <a:t>76%</a:t>
                      </a:r>
                    </a:p>
                  </a:txBody>
                  <a:tcPr/>
                </a:tc>
                <a:extLst>
                  <a:ext uri="{0D108BD9-81ED-4DB2-BD59-A6C34878D82A}">
                    <a16:rowId xmlns:a16="http://schemas.microsoft.com/office/drawing/2014/main" val="3453610942"/>
                  </a:ext>
                </a:extLst>
              </a:tr>
              <a:tr h="396637">
                <a:tc>
                  <a:txBody>
                    <a:bodyPr/>
                    <a:lstStyle/>
                    <a:p>
                      <a:r>
                        <a:rPr lang="en-US"/>
                        <a:t>Wisconsin</a:t>
                      </a:r>
                    </a:p>
                  </a:txBody>
                  <a:tcPr/>
                </a:tc>
                <a:tc>
                  <a:txBody>
                    <a:bodyPr/>
                    <a:lstStyle/>
                    <a:p>
                      <a:r>
                        <a:rPr lang="en-US"/>
                        <a:t>0%</a:t>
                      </a:r>
                    </a:p>
                  </a:txBody>
                  <a:tcPr/>
                </a:tc>
                <a:tc>
                  <a:txBody>
                    <a:bodyPr/>
                    <a:lstStyle/>
                    <a:p>
                      <a:r>
                        <a:rPr lang="en-US"/>
                        <a:t>86%</a:t>
                      </a:r>
                    </a:p>
                  </a:txBody>
                  <a:tcPr/>
                </a:tc>
                <a:tc>
                  <a:txBody>
                    <a:bodyPr/>
                    <a:lstStyle/>
                    <a:p>
                      <a:r>
                        <a:rPr lang="en-US"/>
                        <a:t>0%</a:t>
                      </a:r>
                    </a:p>
                  </a:txBody>
                  <a:tcPr/>
                </a:tc>
                <a:tc>
                  <a:txBody>
                    <a:bodyPr/>
                    <a:lstStyle/>
                    <a:p>
                      <a:r>
                        <a:rPr lang="en-US"/>
                        <a:t>64%</a:t>
                      </a:r>
                    </a:p>
                  </a:txBody>
                  <a:tcPr/>
                </a:tc>
                <a:tc>
                  <a:txBody>
                    <a:bodyPr/>
                    <a:lstStyle/>
                    <a:p>
                      <a:r>
                        <a:rPr lang="en-US"/>
                        <a:t>21%</a:t>
                      </a:r>
                    </a:p>
                  </a:txBody>
                  <a:tcPr/>
                </a:tc>
                <a:tc>
                  <a:txBody>
                    <a:bodyPr/>
                    <a:lstStyle/>
                    <a:p>
                      <a:r>
                        <a:rPr lang="en-US"/>
                        <a:t>79%</a:t>
                      </a:r>
                    </a:p>
                  </a:txBody>
                  <a:tcPr/>
                </a:tc>
                <a:extLst>
                  <a:ext uri="{0D108BD9-81ED-4DB2-BD59-A6C34878D82A}">
                    <a16:rowId xmlns:a16="http://schemas.microsoft.com/office/drawing/2014/main" val="4068633661"/>
                  </a:ext>
                </a:extLst>
              </a:tr>
              <a:tr h="396637">
                <a:tc>
                  <a:txBody>
                    <a:bodyPr/>
                    <a:lstStyle/>
                    <a:p>
                      <a:r>
                        <a:rPr lang="en-US"/>
                        <a:t>Kentucky</a:t>
                      </a:r>
                    </a:p>
                  </a:txBody>
                  <a:tcPr/>
                </a:tc>
                <a:tc>
                  <a:txBody>
                    <a:bodyPr/>
                    <a:lstStyle/>
                    <a:p>
                      <a:r>
                        <a:rPr lang="en-US"/>
                        <a:t>0%</a:t>
                      </a:r>
                    </a:p>
                  </a:txBody>
                  <a:tcPr/>
                </a:tc>
                <a:tc>
                  <a:txBody>
                    <a:bodyPr/>
                    <a:lstStyle/>
                    <a:p>
                      <a:r>
                        <a:rPr lang="en-US"/>
                        <a:t>75%</a:t>
                      </a:r>
                    </a:p>
                  </a:txBody>
                  <a:tcPr/>
                </a:tc>
                <a:tc>
                  <a:txBody>
                    <a:bodyPr/>
                    <a:lstStyle/>
                    <a:p>
                      <a:r>
                        <a:rPr lang="en-US"/>
                        <a:t>88%</a:t>
                      </a:r>
                    </a:p>
                  </a:txBody>
                  <a:tcPr/>
                </a:tc>
                <a:tc>
                  <a:txBody>
                    <a:bodyPr/>
                    <a:lstStyle/>
                    <a:p>
                      <a:r>
                        <a:rPr lang="en-US"/>
                        <a:t>44%</a:t>
                      </a:r>
                    </a:p>
                  </a:txBody>
                  <a:tcPr/>
                </a:tc>
                <a:tc>
                  <a:txBody>
                    <a:bodyPr/>
                    <a:lstStyle/>
                    <a:p>
                      <a:r>
                        <a:rPr lang="en-US"/>
                        <a:t>0%</a:t>
                      </a:r>
                    </a:p>
                  </a:txBody>
                  <a:tcPr/>
                </a:tc>
                <a:tc>
                  <a:txBody>
                    <a:bodyPr/>
                    <a:lstStyle/>
                    <a:p>
                      <a:r>
                        <a:rPr lang="en-US"/>
                        <a:t>69%</a:t>
                      </a:r>
                    </a:p>
                  </a:txBody>
                  <a:tcPr/>
                </a:tc>
                <a:extLst>
                  <a:ext uri="{0D108BD9-81ED-4DB2-BD59-A6C34878D82A}">
                    <a16:rowId xmlns:a16="http://schemas.microsoft.com/office/drawing/2014/main" val="2364422047"/>
                  </a:ext>
                </a:extLst>
              </a:tr>
              <a:tr h="396637">
                <a:tc>
                  <a:txBody>
                    <a:bodyPr/>
                    <a:lstStyle/>
                    <a:p>
                      <a:r>
                        <a:rPr lang="en-US"/>
                        <a:t>Johns Hopkins</a:t>
                      </a:r>
                    </a:p>
                  </a:txBody>
                  <a:tcPr/>
                </a:tc>
                <a:tc>
                  <a:txBody>
                    <a:bodyPr/>
                    <a:lstStyle/>
                    <a:p>
                      <a:r>
                        <a:rPr lang="en-US"/>
                        <a:t>20%</a:t>
                      </a:r>
                    </a:p>
                  </a:txBody>
                  <a:tcPr/>
                </a:tc>
                <a:tc>
                  <a:txBody>
                    <a:bodyPr/>
                    <a:lstStyle/>
                    <a:p>
                      <a:r>
                        <a:rPr lang="en-US"/>
                        <a:t>40%</a:t>
                      </a:r>
                    </a:p>
                  </a:txBody>
                  <a:tcPr/>
                </a:tc>
                <a:tc>
                  <a:txBody>
                    <a:bodyPr/>
                    <a:lstStyle/>
                    <a:p>
                      <a:r>
                        <a:rPr lang="en-US"/>
                        <a:t>40%</a:t>
                      </a:r>
                    </a:p>
                  </a:txBody>
                  <a:tcPr/>
                </a:tc>
                <a:tc>
                  <a:txBody>
                    <a:bodyPr/>
                    <a:lstStyle/>
                    <a:p>
                      <a:r>
                        <a:rPr lang="en-US"/>
                        <a:t>40%</a:t>
                      </a:r>
                    </a:p>
                  </a:txBody>
                  <a:tcPr/>
                </a:tc>
                <a:tc>
                  <a:txBody>
                    <a:bodyPr/>
                    <a:lstStyle/>
                    <a:p>
                      <a:r>
                        <a:rPr lang="en-US"/>
                        <a:t>40%</a:t>
                      </a:r>
                    </a:p>
                  </a:txBody>
                  <a:tcPr/>
                </a:tc>
                <a:tc>
                  <a:txBody>
                    <a:bodyPr/>
                    <a:lstStyle/>
                    <a:p>
                      <a:r>
                        <a:rPr lang="en-US"/>
                        <a:t>80%</a:t>
                      </a:r>
                    </a:p>
                  </a:txBody>
                  <a:tcPr/>
                </a:tc>
                <a:extLst>
                  <a:ext uri="{0D108BD9-81ED-4DB2-BD59-A6C34878D82A}">
                    <a16:rowId xmlns:a16="http://schemas.microsoft.com/office/drawing/2014/main" val="1426544233"/>
                  </a:ext>
                </a:extLst>
              </a:tr>
              <a:tr h="396637">
                <a:tc>
                  <a:txBody>
                    <a:bodyPr/>
                    <a:lstStyle/>
                    <a:p>
                      <a:r>
                        <a:rPr lang="en-US"/>
                        <a:t>USC</a:t>
                      </a:r>
                    </a:p>
                  </a:txBody>
                  <a:tcPr/>
                </a:tc>
                <a:tc>
                  <a:txBody>
                    <a:bodyPr/>
                    <a:lstStyle/>
                    <a:p>
                      <a:r>
                        <a:rPr lang="en-US"/>
                        <a:t>0%</a:t>
                      </a:r>
                    </a:p>
                  </a:txBody>
                  <a:tcPr/>
                </a:tc>
                <a:tc>
                  <a:txBody>
                    <a:bodyPr/>
                    <a:lstStyle/>
                    <a:p>
                      <a:r>
                        <a:rPr lang="en-US"/>
                        <a:t>100%</a:t>
                      </a:r>
                    </a:p>
                  </a:txBody>
                  <a:tcPr/>
                </a:tc>
                <a:tc>
                  <a:txBody>
                    <a:bodyPr/>
                    <a:lstStyle/>
                    <a:p>
                      <a:r>
                        <a:rPr lang="en-US"/>
                        <a:t>0%</a:t>
                      </a:r>
                    </a:p>
                  </a:txBody>
                  <a:tcPr/>
                </a:tc>
                <a:tc>
                  <a:txBody>
                    <a:bodyPr/>
                    <a:lstStyle/>
                    <a:p>
                      <a:r>
                        <a:rPr lang="en-US"/>
                        <a:t>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704768504"/>
                  </a:ext>
                </a:extLst>
              </a:tr>
            </a:tbl>
          </a:graphicData>
        </a:graphic>
      </p:graphicFrame>
      <p:pic>
        <p:nvPicPr>
          <p:cNvPr id="5" name="Picture 4">
            <a:extLst>
              <a:ext uri="{FF2B5EF4-FFF2-40B4-BE49-F238E27FC236}">
                <a16:creationId xmlns:a16="http://schemas.microsoft.com/office/drawing/2014/main" id="{A98AB845-9E03-2F1D-6FF3-0BA85653427A}"/>
              </a:ext>
            </a:extLst>
          </p:cNvPr>
          <p:cNvPicPr>
            <a:picLocks noChangeAspect="1"/>
          </p:cNvPicPr>
          <p:nvPr/>
        </p:nvPicPr>
        <p:blipFill>
          <a:blip r:embed="rId2"/>
          <a:stretch>
            <a:fillRect/>
          </a:stretch>
        </p:blipFill>
        <p:spPr>
          <a:xfrm>
            <a:off x="476250" y="485775"/>
            <a:ext cx="11239500" cy="5886450"/>
          </a:xfrm>
          <a:prstGeom prst="rect">
            <a:avLst/>
          </a:prstGeom>
        </p:spPr>
      </p:pic>
    </p:spTree>
    <p:extLst>
      <p:ext uri="{BB962C8B-B14F-4D97-AF65-F5344CB8AC3E}">
        <p14:creationId xmlns:p14="http://schemas.microsoft.com/office/powerpoint/2010/main" val="283072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8FCA3-0B9E-A5C6-6F58-5B9D34FD59BF}"/>
              </a:ext>
            </a:extLst>
          </p:cNvPr>
          <p:cNvSpPr>
            <a:spLocks noGrp="1"/>
          </p:cNvSpPr>
          <p:nvPr>
            <p:ph type="title"/>
          </p:nvPr>
        </p:nvSpPr>
        <p:spPr>
          <a:xfrm>
            <a:off x="836679" y="723898"/>
            <a:ext cx="6002110" cy="1495425"/>
          </a:xfrm>
        </p:spPr>
        <p:txBody>
          <a:bodyPr>
            <a:normAutofit/>
          </a:bodyPr>
          <a:lstStyle/>
          <a:p>
            <a:r>
              <a:rPr lang="en-US" sz="4000"/>
              <a:t>Lytonia Floyd – Outreach Specialist</a:t>
            </a:r>
          </a:p>
        </p:txBody>
      </p:sp>
      <p:pic>
        <p:nvPicPr>
          <p:cNvPr id="6" name="Content Placeholder 5" descr="Logo, company name">
            <a:extLst>
              <a:ext uri="{FF2B5EF4-FFF2-40B4-BE49-F238E27FC236}">
                <a16:creationId xmlns:a16="http://schemas.microsoft.com/office/drawing/2014/main" id="{75127438-4864-4E55-6226-42DBD23D41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835" y="2943221"/>
            <a:ext cx="4480794" cy="1918382"/>
          </a:xfrm>
        </p:spPr>
      </p:pic>
      <p:pic>
        <p:nvPicPr>
          <p:cNvPr id="4" name="Content Placeholder 3">
            <a:extLst>
              <a:ext uri="{FF2B5EF4-FFF2-40B4-BE49-F238E27FC236}">
                <a16:creationId xmlns:a16="http://schemas.microsoft.com/office/drawing/2014/main" id="{4E28C6D7-A6F1-4E22-8A00-7C1410ABB415}"/>
              </a:ext>
            </a:extLst>
          </p:cNvPr>
          <p:cNvPicPr>
            <a:picLocks noChangeAspect="1"/>
          </p:cNvPicPr>
          <p:nvPr/>
        </p:nvPicPr>
        <p:blipFill rotWithShape="1">
          <a:blip r:embed="rId3"/>
          <a:srcRect l="275"/>
          <a:stretch/>
        </p:blipFill>
        <p:spPr>
          <a:xfrm>
            <a:off x="7550773" y="773804"/>
            <a:ext cx="3926193" cy="5393184"/>
          </a:xfrm>
          <a:prstGeom prst="rect">
            <a:avLst/>
          </a:prstGeom>
          <a:effectLst/>
        </p:spPr>
      </p:pic>
    </p:spTree>
    <p:extLst>
      <p:ext uri="{BB962C8B-B14F-4D97-AF65-F5344CB8AC3E}">
        <p14:creationId xmlns:p14="http://schemas.microsoft.com/office/powerpoint/2010/main" val="1009306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E175-1BF1-D9DA-B633-F4CD87725658}"/>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4600"/>
              <a:t>General Announcements</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Red megaphone">
            <a:extLst>
              <a:ext uri="{FF2B5EF4-FFF2-40B4-BE49-F238E27FC236}">
                <a16:creationId xmlns:a16="http://schemas.microsoft.com/office/drawing/2014/main" id="{15BC38E5-F66A-3F90-AA43-0C55787C701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3113073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1B4B2C-5889-BCAE-0226-637CAF696AF5}"/>
              </a:ext>
            </a:extLst>
          </p:cNvPr>
          <p:cNvSpPr>
            <a:spLocks noGrp="1"/>
          </p:cNvSpPr>
          <p:nvPr>
            <p:ph type="title"/>
          </p:nvPr>
        </p:nvSpPr>
        <p:spPr>
          <a:xfrm>
            <a:off x="1075767" y="1188637"/>
            <a:ext cx="2988234" cy="4480726"/>
          </a:xfrm>
        </p:spPr>
        <p:txBody>
          <a:bodyPr>
            <a:normAutofit/>
          </a:bodyPr>
          <a:lstStyle/>
          <a:p>
            <a:pPr algn="r"/>
            <a:r>
              <a:rPr lang="en-US" sz="6100"/>
              <a:t>Qualtrics Survey Results</a:t>
            </a:r>
          </a:p>
        </p:txBody>
      </p:sp>
      <p:cxnSp>
        <p:nvCxnSpPr>
          <p:cNvPr id="35" name="Straight Connector 3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ACC91058-EA0A-8C54-0DE9-9D385FF8CAF6}"/>
              </a:ext>
            </a:extLst>
          </p:cNvPr>
          <p:cNvSpPr>
            <a:spLocks noGrp="1"/>
          </p:cNvSpPr>
          <p:nvPr>
            <p:ph idx="1"/>
          </p:nvPr>
        </p:nvSpPr>
        <p:spPr>
          <a:xfrm>
            <a:off x="4786607" y="728404"/>
            <a:ext cx="5822299" cy="5093898"/>
          </a:xfrm>
        </p:spPr>
        <p:txBody>
          <a:bodyPr anchor="ctr">
            <a:normAutofit lnSpcReduction="10000"/>
          </a:bodyPr>
          <a:lstStyle/>
          <a:p>
            <a:pPr rtl="0" fontAlgn="base">
              <a:buFont typeface="Arial" panose="020B0604020202020204" pitchFamily="34" charset="0"/>
              <a:buChar char="•"/>
            </a:pPr>
            <a:r>
              <a:rPr lang="en-US" sz="1400" b="0" i="0">
                <a:effectLst/>
                <a:latin typeface="Calibri" panose="020F0502020204030204" pitchFamily="34" charset="0"/>
              </a:rPr>
              <a:t>Compared to one year ago, training and supplies are a non-issue – significant change and index for good recruitment, necessary but not sufficient. </a:t>
            </a:r>
          </a:p>
          <a:p>
            <a:pPr rtl="0" fontAlgn="base">
              <a:buFont typeface="Arial" panose="020B0604020202020204" pitchFamily="34" charset="0"/>
              <a:buChar char="•"/>
            </a:pPr>
            <a:r>
              <a:rPr lang="en-US" sz="1400" b="0" i="0">
                <a:effectLst/>
                <a:latin typeface="Calibri" panose="020F0502020204030204" pitchFamily="34" charset="0"/>
              </a:rPr>
              <a:t>We ran into troubles with transportation four months ago and through the survey the problem was identified site-by-site which informed our creative solution and that’s now being executed. </a:t>
            </a:r>
          </a:p>
          <a:p>
            <a:pPr rtl="0" fontAlgn="base">
              <a:buFont typeface="Arial" panose="020B0604020202020204" pitchFamily="34" charset="0"/>
              <a:buChar char="•"/>
            </a:pPr>
            <a:r>
              <a:rPr lang="en-US" sz="1400" b="0" i="0">
                <a:effectLst/>
                <a:latin typeface="Calibri" panose="020F0502020204030204" pitchFamily="34" charset="0"/>
              </a:rPr>
              <a:t>Co-enrollment as a strategy to incentivize recruitment is working. All sites are carefully monitoring participant burden but are clearly prioritizing Diverse VCID recruitment. This is true for almost all sites.  </a:t>
            </a:r>
          </a:p>
          <a:p>
            <a:pPr rtl="0" fontAlgn="base">
              <a:buFont typeface="Arial" panose="020B0604020202020204" pitchFamily="34" charset="0"/>
              <a:buChar char="•"/>
            </a:pPr>
            <a:r>
              <a:rPr lang="en-US" sz="1400" b="0" i="0">
                <a:effectLst/>
                <a:latin typeface="Calibri" panose="020F0502020204030204" pitchFamily="34" charset="0"/>
              </a:rPr>
              <a:t>Upon our instructions to focus on co-enrollment in the short term, about half of the centers have not started recruiting </a:t>
            </a:r>
            <a:r>
              <a:rPr lang="en-US" sz="1400" b="0" i="1">
                <a:effectLst/>
                <a:latin typeface="Calibri" panose="020F0502020204030204" pitchFamily="34" charset="0"/>
              </a:rPr>
              <a:t>new</a:t>
            </a:r>
            <a:r>
              <a:rPr lang="en-US" sz="1400" b="0" i="0">
                <a:effectLst/>
                <a:latin typeface="Calibri" panose="020F0502020204030204" pitchFamily="34" charset="0"/>
              </a:rPr>
              <a:t> participants to replenish depleted cohorts. </a:t>
            </a:r>
          </a:p>
          <a:p>
            <a:pPr rtl="0" fontAlgn="base">
              <a:buFont typeface="Arial" panose="020B0604020202020204" pitchFamily="34" charset="0"/>
              <a:buChar char="•"/>
            </a:pPr>
            <a:r>
              <a:rPr lang="en-US" sz="1400" b="0" i="0">
                <a:effectLst/>
                <a:latin typeface="Calibri" panose="020F0502020204030204" pitchFamily="34" charset="0"/>
              </a:rPr>
              <a:t>By result, marketing and advertising resources are underutilized. </a:t>
            </a:r>
          </a:p>
          <a:p>
            <a:pPr rtl="0" fontAlgn="base">
              <a:buFont typeface="Arial" panose="020B0604020202020204" pitchFamily="34" charset="0"/>
              <a:buChar char="•"/>
            </a:pPr>
            <a:r>
              <a:rPr lang="en-US" sz="1400" b="0" i="0">
                <a:effectLst/>
                <a:latin typeface="Calibri" panose="020F0502020204030204" pitchFamily="34" charset="0"/>
              </a:rPr>
              <a:t>Diverse VCID staff have done a good job training the collaborating site staff. Collaborating sites know where to find resources (100%). The most used resource is the MOORE Toolbox, followed by the Study Coordinator Meetings. Individual documents that are necessary to download can be found quickly and efficiently.  </a:t>
            </a:r>
          </a:p>
          <a:p>
            <a:pPr rtl="0" fontAlgn="base">
              <a:buFont typeface="Arial" panose="020B0604020202020204" pitchFamily="34" charset="0"/>
              <a:buChar char="•"/>
            </a:pPr>
            <a:r>
              <a:rPr lang="en-US" sz="1400" b="1" i="0">
                <a:effectLst/>
                <a:latin typeface="Calibri" panose="020F0502020204030204" pitchFamily="34" charset="0"/>
              </a:rPr>
              <a:t>IDENTIFIED PROBLEM</a:t>
            </a:r>
            <a:r>
              <a:rPr lang="en-US" sz="1400" b="0" i="0">
                <a:effectLst/>
                <a:latin typeface="Calibri" panose="020F0502020204030204" pitchFamily="34" charset="0"/>
              </a:rPr>
              <a:t>: There are “pieces” of people working on a complex recruitment pipeline that inhibits instrumental recruitment. Sites need help orchestrating from beginning to end, the whole recruitment pipeline. This problem probably results from being understaffed or new to research. The percent effort dedicated to Diverse doesn’t support understanding of the complete recruitment lifecycle.  </a:t>
            </a:r>
          </a:p>
          <a:p>
            <a:pPr marL="0" indent="0">
              <a:buNone/>
            </a:pPr>
            <a:endParaRPr lang="en-US" sz="800"/>
          </a:p>
        </p:txBody>
      </p:sp>
    </p:spTree>
    <p:extLst>
      <p:ext uri="{BB962C8B-B14F-4D97-AF65-F5344CB8AC3E}">
        <p14:creationId xmlns:p14="http://schemas.microsoft.com/office/powerpoint/2010/main" val="400962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775727-1724-4206-AE3F-9DD98A19432D}"/>
              </a:ext>
            </a:extLst>
          </p:cNvPr>
          <p:cNvSpPr>
            <a:spLocks noGrp="1"/>
          </p:cNvSpPr>
          <p:nvPr>
            <p:ph type="title"/>
          </p:nvPr>
        </p:nvSpPr>
        <p:spPr>
          <a:xfrm>
            <a:off x="5297762" y="329184"/>
            <a:ext cx="6251110" cy="1783080"/>
          </a:xfrm>
        </p:spPr>
        <p:txBody>
          <a:bodyPr anchor="b">
            <a:normAutofit/>
          </a:bodyPr>
          <a:lstStyle/>
          <a:p>
            <a:r>
              <a:rPr lang="en-US" sz="3200" b="1"/>
              <a:t>Monthly Study Coordinator Meeting</a:t>
            </a:r>
            <a:br>
              <a:rPr lang="en-US" sz="3200" b="1"/>
            </a:br>
            <a:r>
              <a:rPr lang="en-US" sz="3200" b="1" i="1"/>
              <a:t>Agenda – 02.15.23</a:t>
            </a:r>
          </a:p>
        </p:txBody>
      </p:sp>
      <p:pic>
        <p:nvPicPr>
          <p:cNvPr id="13" name="Picture 4" descr="Calendar on table">
            <a:extLst>
              <a:ext uri="{FF2B5EF4-FFF2-40B4-BE49-F238E27FC236}">
                <a16:creationId xmlns:a16="http://schemas.microsoft.com/office/drawing/2014/main" id="{DA6834A7-9432-4FA4-B27C-F4DD6A9F6373}"/>
              </a:ext>
            </a:extLst>
          </p:cNvPr>
          <p:cNvPicPr>
            <a:picLocks noChangeAspect="1"/>
          </p:cNvPicPr>
          <p:nvPr/>
        </p:nvPicPr>
        <p:blipFill rotWithShape="1">
          <a:blip r:embed="rId3"/>
          <a:srcRect l="10251" r="4441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CAE4B7F-0674-492E-A0B6-8D314EF81E12}"/>
              </a:ext>
            </a:extLst>
          </p:cNvPr>
          <p:cNvSpPr>
            <a:spLocks noGrp="1"/>
          </p:cNvSpPr>
          <p:nvPr>
            <p:ph idx="1"/>
          </p:nvPr>
        </p:nvSpPr>
        <p:spPr>
          <a:xfrm>
            <a:off x="5105399" y="2374947"/>
            <a:ext cx="6524625" cy="4217771"/>
          </a:xfrm>
        </p:spPr>
        <p:txBody>
          <a:bodyPr vert="horz" lIns="91440" tIns="45720" rIns="91440" bIns="45720" rtlCol="0" anchor="t">
            <a:normAutofit fontScale="92500" lnSpcReduction="20000"/>
          </a:bodyPr>
          <a:lstStyle/>
          <a:p>
            <a:pPr marL="0" indent="0">
              <a:buNone/>
            </a:pPr>
            <a:endParaRPr lang="en-US">
              <a:effectLst/>
              <a:latin typeface="Calibri" panose="020F0502020204030204" pitchFamily="34" charset="0"/>
              <a:ea typeface="Calibri" panose="020F0502020204030204" pitchFamily="34" charset="0"/>
            </a:endParaRPr>
          </a:p>
          <a:p>
            <a:r>
              <a:rPr lang="en-US">
                <a:effectLst/>
                <a:latin typeface="Calibri"/>
                <a:ea typeface="Calibri" panose="020F0502020204030204" pitchFamily="34" charset="0"/>
                <a:cs typeface="Calibri"/>
              </a:rPr>
              <a:t>Administrative Core Updates</a:t>
            </a:r>
            <a:endParaRPr lang="en-US" sz="2800">
              <a:effectLst/>
              <a:latin typeface="Calibri"/>
              <a:ea typeface="Calibri" panose="020F0502020204030204" pitchFamily="34" charset="0"/>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effectLst/>
                <a:uLnTx/>
                <a:uFillTx/>
                <a:latin typeface="Calibri"/>
                <a:ea typeface="Calibri" panose="020F0502020204030204" pitchFamily="34" charset="0"/>
                <a:cs typeface="Calibri"/>
              </a:rPr>
              <a:t>LONI-MRI Participant IDs</a:t>
            </a:r>
            <a:endParaRPr lang="en-US" sz="2600" b="0" i="0" u="none" strike="noStrike" kern="1200" cap="none" spc="0" normalizeH="0" baseline="0" noProof="0">
              <a:ln>
                <a:noFill/>
              </a:ln>
              <a:effectLst/>
              <a:uLnTx/>
              <a:uFillTx/>
              <a:latin typeface="Calibri"/>
              <a:ea typeface="Calibri" panose="020F0502020204030204" pitchFamily="34" charset="0"/>
              <a:cs typeface="Calibri"/>
            </a:endParaRPr>
          </a:p>
          <a:p>
            <a:pPr lvl="1"/>
            <a:r>
              <a:rPr lang="en-US" sz="2800">
                <a:effectLst/>
                <a:latin typeface="Calibri"/>
                <a:ea typeface="Calibri" panose="020F0502020204030204" pitchFamily="34" charset="0"/>
                <a:cs typeface="Calibri"/>
              </a:rPr>
              <a:t>Site </a:t>
            </a:r>
            <a:r>
              <a:rPr lang="en-US" sz="2800">
                <a:latin typeface="Calibri"/>
                <a:ea typeface="Calibri" panose="020F0502020204030204" pitchFamily="34" charset="0"/>
                <a:cs typeface="Calibri"/>
              </a:rPr>
              <a:t>Reimbursement Updates</a:t>
            </a:r>
          </a:p>
          <a:p>
            <a:pPr lvl="1"/>
            <a:r>
              <a:rPr lang="en-US" sz="2800">
                <a:latin typeface="Calibri"/>
                <a:ea typeface="Calibri" panose="020F0502020204030204" pitchFamily="34" charset="0"/>
                <a:cs typeface="Calibri"/>
              </a:rPr>
              <a:t>Data Entry</a:t>
            </a:r>
          </a:p>
          <a:p>
            <a:pPr lvl="1"/>
            <a:r>
              <a:rPr lang="en-US" sz="2800">
                <a:effectLst/>
                <a:latin typeface="Calibri"/>
                <a:ea typeface="Calibri" panose="020F0502020204030204" pitchFamily="34" charset="0"/>
                <a:cs typeface="Calibri"/>
              </a:rPr>
              <a:t>Transportation fee arrangement</a:t>
            </a:r>
          </a:p>
          <a:p>
            <a:pPr lvl="1"/>
            <a:r>
              <a:rPr lang="en-US" sz="2800">
                <a:effectLst/>
                <a:latin typeface="Calibri"/>
                <a:ea typeface="Calibri" panose="020F0502020204030204" pitchFamily="34" charset="0"/>
                <a:cs typeface="Calibri"/>
              </a:rPr>
              <a:t>Reminder: Email questionnaires to participants</a:t>
            </a:r>
          </a:p>
          <a:p>
            <a:pPr lvl="1"/>
            <a:r>
              <a:rPr lang="en-US" sz="2800">
                <a:effectLst/>
                <a:latin typeface="Calibri"/>
                <a:ea typeface="Calibri" panose="020F0502020204030204" pitchFamily="34" charset="0"/>
                <a:cs typeface="Calibri"/>
              </a:rPr>
              <a:t>FAQ Section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effectLst/>
                <a:uLnTx/>
                <a:uFillTx/>
                <a:latin typeface="Calibri"/>
                <a:ea typeface="Calibri" panose="020F0502020204030204" pitchFamily="34" charset="0"/>
                <a:cs typeface="Calibri"/>
              </a:rPr>
              <a:t>Recruitment Goals</a:t>
            </a:r>
            <a:endParaRPr lang="en-US" b="0" i="0" u="none" strike="noStrike" kern="1200" cap="none" spc="0" normalizeH="0" baseline="0" noProof="0">
              <a:ln>
                <a:noFill/>
              </a:ln>
              <a:effectLst/>
              <a:uLnTx/>
              <a:uFillTx/>
              <a:latin typeface="Calibri"/>
              <a:ea typeface="Calibri" panose="020F0502020204030204" pitchFamily="34" charset="0"/>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effectLst/>
                <a:uLnTx/>
                <a:uFillTx/>
                <a:latin typeface="Calibri"/>
                <a:ea typeface="Calibri" panose="020F0502020204030204" pitchFamily="34" charset="0"/>
                <a:cs typeface="Calibri"/>
              </a:rPr>
              <a:t>Celebrate Black History Month</a:t>
            </a:r>
            <a:endParaRPr lang="en-US" sz="2400">
              <a:effectLst/>
              <a:latin typeface="Calibri"/>
              <a:ea typeface="Calibri" panose="020F0502020204030204" pitchFamily="34" charset="0"/>
              <a:cs typeface="Calibri"/>
            </a:endParaRPr>
          </a:p>
          <a:p>
            <a:endParaRPr lang="en-US">
              <a:solidFill>
                <a:prstClr val="black"/>
              </a:solidFill>
              <a:latin typeface="Calibri" panose="020F0502020204030204"/>
            </a:endParaRPr>
          </a:p>
          <a:p>
            <a:pPr>
              <a:defRPr/>
            </a:pPr>
            <a:endParaRPr lang="en-US" sz="3200">
              <a:effectLst/>
              <a:latin typeface="Calibri" panose="020F0502020204030204" pitchFamily="34" charset="0"/>
              <a:ea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3200">
              <a:solidFill>
                <a:prstClr val="black"/>
              </a:solidFill>
              <a:latin typeface="Calibri" panose="020F0502020204030204"/>
            </a:endParaRPr>
          </a:p>
          <a:p>
            <a:pPr lvl="1">
              <a:spcBef>
                <a:spcPts val="1000"/>
              </a:spcBef>
              <a:defRPr/>
            </a:pPr>
            <a:endParaRPr lang="en-US" sz="1100"/>
          </a:p>
          <a:p>
            <a:endParaRPr lang="en-US" sz="1500"/>
          </a:p>
          <a:p>
            <a:endParaRPr lang="en-US" sz="1500"/>
          </a:p>
          <a:p>
            <a:endParaRPr lang="en-US" sz="1500"/>
          </a:p>
          <a:p>
            <a:endParaRPr lang="en-US" sz="1500"/>
          </a:p>
        </p:txBody>
      </p:sp>
    </p:spTree>
    <p:extLst>
      <p:ext uri="{BB962C8B-B14F-4D97-AF65-F5344CB8AC3E}">
        <p14:creationId xmlns:p14="http://schemas.microsoft.com/office/powerpoint/2010/main" val="127637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4772F-6A8D-2373-7CE4-CEEA8131929A}"/>
              </a:ext>
            </a:extLst>
          </p:cNvPr>
          <p:cNvSpPr>
            <a:spLocks noGrp="1"/>
          </p:cNvSpPr>
          <p:nvPr>
            <p:ph type="title"/>
          </p:nvPr>
        </p:nvSpPr>
        <p:spPr>
          <a:xfrm>
            <a:off x="686834" y="1153572"/>
            <a:ext cx="3200400" cy="4461163"/>
          </a:xfrm>
        </p:spPr>
        <p:txBody>
          <a:bodyPr>
            <a:normAutofit/>
          </a:bodyPr>
          <a:lstStyle/>
          <a:p>
            <a:r>
              <a:rPr lang="en-US">
                <a:solidFill>
                  <a:srgbClr val="FFFFFF"/>
                </a:solidFill>
              </a:rPr>
              <a:t>We need your help….</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646A91-61D9-82FF-82E5-221052339ED4}"/>
              </a:ext>
            </a:extLst>
          </p:cNvPr>
          <p:cNvSpPr>
            <a:spLocks noGrp="1"/>
          </p:cNvSpPr>
          <p:nvPr>
            <p:ph idx="1"/>
          </p:nvPr>
        </p:nvSpPr>
        <p:spPr>
          <a:xfrm>
            <a:off x="4464996" y="319088"/>
            <a:ext cx="6888803" cy="5857875"/>
          </a:xfrm>
        </p:spPr>
        <p:txBody>
          <a:bodyPr anchor="ctr">
            <a:normAutofit fontScale="92500" lnSpcReduction="20000"/>
          </a:bodyPr>
          <a:lstStyle/>
          <a:p>
            <a:endParaRPr lang="en-US"/>
          </a:p>
          <a:p>
            <a:pPr marL="0" indent="0">
              <a:buNone/>
            </a:pPr>
            <a:endParaRPr lang="en-US"/>
          </a:p>
          <a:p>
            <a:pPr marL="0" indent="0">
              <a:buNone/>
            </a:pPr>
            <a:endParaRPr lang="en-US"/>
          </a:p>
          <a:p>
            <a:r>
              <a:rPr lang="en-US" sz="3500"/>
              <a:t>We’d like each site to provide one or two willing participants to participate in a podcast</a:t>
            </a:r>
          </a:p>
          <a:p>
            <a:pPr lvl="1"/>
            <a:r>
              <a:rPr lang="en-US" sz="3500"/>
              <a:t>Please send names/numbers/emails of interested participants to: </a:t>
            </a:r>
            <a:r>
              <a:rPr lang="en-US" sz="3500">
                <a:hlinkClick r:id="rId2"/>
              </a:rPr>
              <a:t>ggiambruno@ucdavis.edu</a:t>
            </a:r>
            <a:endParaRPr lang="en-US" sz="3500"/>
          </a:p>
          <a:p>
            <a:pPr marL="457200" lvl="1" indent="0">
              <a:buNone/>
            </a:pPr>
            <a:endParaRPr lang="en-US" sz="3500"/>
          </a:p>
          <a:p>
            <a:r>
              <a:rPr lang="en-US" sz="3500"/>
              <a:t>Please send Study Coordinator(s) picture, title and center name for the infographic for participants to: </a:t>
            </a:r>
            <a:r>
              <a:rPr lang="en-US" sz="3500">
                <a:hlinkClick r:id="rId2"/>
              </a:rPr>
              <a:t>ggiambruno@ucdavis.edu</a:t>
            </a:r>
            <a:endParaRPr lang="en-US" sz="3500"/>
          </a:p>
          <a:p>
            <a:endParaRPr lang="en-US"/>
          </a:p>
          <a:p>
            <a:pPr marL="0" indent="0">
              <a:buNone/>
            </a:pPr>
            <a:endParaRPr lang="en-US"/>
          </a:p>
          <a:p>
            <a:endParaRPr lang="en-US"/>
          </a:p>
          <a:p>
            <a:endParaRPr lang="en-US"/>
          </a:p>
        </p:txBody>
      </p:sp>
    </p:spTree>
    <p:extLst>
      <p:ext uri="{BB962C8B-B14F-4D97-AF65-F5344CB8AC3E}">
        <p14:creationId xmlns:p14="http://schemas.microsoft.com/office/powerpoint/2010/main" val="1717772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A7E917-637B-46F4-BF4E-72B4D4F8A70F}"/>
              </a:ext>
            </a:extLst>
          </p:cNvPr>
          <p:cNvSpPr>
            <a:spLocks noGrp="1"/>
          </p:cNvSpPr>
          <p:nvPr>
            <p:ph type="title"/>
          </p:nvPr>
        </p:nvSpPr>
        <p:spPr>
          <a:xfrm>
            <a:off x="841248" y="548640"/>
            <a:ext cx="3600860" cy="5431536"/>
          </a:xfrm>
        </p:spPr>
        <p:txBody>
          <a:bodyPr>
            <a:normAutofit/>
          </a:bodyPr>
          <a:lstStyle/>
          <a:p>
            <a:r>
              <a:rPr lang="en-US" sz="5400"/>
              <a:t>UC Davis Recruitment and Retention Core Contacts</a:t>
            </a:r>
          </a:p>
        </p:txBody>
      </p:sp>
      <p:sp>
        <p:nvSpPr>
          <p:cNvPr id="5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Content Placeholder 3">
            <a:extLst>
              <a:ext uri="{FF2B5EF4-FFF2-40B4-BE49-F238E27FC236}">
                <a16:creationId xmlns:a16="http://schemas.microsoft.com/office/drawing/2014/main" id="{3BA421A4-0A05-4B88-A40D-F60B5B6F0E8A}"/>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spcBef>
                <a:spcPts val="0"/>
              </a:spcBef>
              <a:spcAft>
                <a:spcPts val="600"/>
              </a:spcAft>
              <a:buNone/>
            </a:pPr>
            <a:r>
              <a:rPr lang="en-US" sz="2200" b="1" u="sng">
                <a:effectLst/>
                <a:ea typeface="Calibri" panose="020F0502020204030204" pitchFamily="34" charset="0"/>
                <a:cs typeface="Calibri"/>
              </a:rPr>
              <a:t>David K. Johnson, PhD.</a:t>
            </a:r>
            <a:r>
              <a:rPr lang="en-US" sz="2200">
                <a:ea typeface="Calibri" panose="020F0502020204030204" pitchFamily="34" charset="0"/>
                <a:cs typeface="Calibri"/>
              </a:rPr>
              <a:t> </a:t>
            </a:r>
            <a:endParaRPr lang="en-US" sz="2200">
              <a:cs typeface="Calibri"/>
            </a:endParaRPr>
          </a:p>
          <a:p>
            <a:pPr marL="0" marR="0" indent="0">
              <a:spcBef>
                <a:spcPts val="0"/>
              </a:spcBef>
              <a:spcAft>
                <a:spcPts val="600"/>
              </a:spcAft>
              <a:buNone/>
            </a:pPr>
            <a:r>
              <a:rPr lang="en-US" sz="2200" i="1">
                <a:effectLst/>
                <a:ea typeface="Calibri" panose="020F0502020204030204" pitchFamily="34" charset="0"/>
                <a:cs typeface="Calibri"/>
              </a:rPr>
              <a:t>Professor in Neurology</a:t>
            </a:r>
          </a:p>
          <a:p>
            <a:pPr marL="0" indent="0">
              <a:spcBef>
                <a:spcPts val="0"/>
              </a:spcBef>
              <a:spcAft>
                <a:spcPts val="600"/>
              </a:spcAft>
              <a:buNone/>
            </a:pPr>
            <a:r>
              <a:rPr lang="en-US" sz="2200">
                <a:effectLst/>
                <a:ea typeface="Calibri" panose="020F0502020204030204" pitchFamily="34" charset="0"/>
                <a:cs typeface="Calibri"/>
              </a:rPr>
              <a:t>Director, UC Davis </a:t>
            </a:r>
            <a:r>
              <a:rPr lang="en-US" sz="2200">
                <a:ea typeface="Calibri" panose="020F0502020204030204" pitchFamily="34" charset="0"/>
                <a:cs typeface="Calibri"/>
              </a:rPr>
              <a:t>ADC - East</a:t>
            </a:r>
            <a:r>
              <a:rPr lang="en-US" sz="2200">
                <a:effectLst/>
                <a:ea typeface="Calibri" panose="020F0502020204030204" pitchFamily="34" charset="0"/>
                <a:cs typeface="Calibri"/>
              </a:rPr>
              <a:t> Bay</a:t>
            </a:r>
          </a:p>
          <a:p>
            <a:pPr marL="0" indent="0">
              <a:spcBef>
                <a:spcPts val="0"/>
              </a:spcBef>
              <a:spcAft>
                <a:spcPts val="600"/>
              </a:spcAft>
              <a:buNone/>
            </a:pPr>
            <a:r>
              <a:rPr lang="en-US" sz="2200">
                <a:ea typeface="Calibri" panose="020F0502020204030204" pitchFamily="34" charset="0"/>
                <a:cs typeface="Calibri"/>
              </a:rPr>
              <a:t>PI,</a:t>
            </a:r>
            <a:r>
              <a:rPr lang="en-US" sz="2200">
                <a:effectLst/>
                <a:ea typeface="Calibri" panose="020F0502020204030204" pitchFamily="34" charset="0"/>
                <a:cs typeface="Calibri"/>
              </a:rPr>
              <a:t> Dementia &amp; Diabetes Prevention Project</a:t>
            </a:r>
            <a:r>
              <a:rPr lang="en-US" sz="2200">
                <a:ea typeface="Calibri" panose="020F0502020204030204" pitchFamily="34" charset="0"/>
                <a:cs typeface="Calibri"/>
              </a:rPr>
              <a:t> </a:t>
            </a:r>
            <a:endParaRPr lang="en-US" sz="2200">
              <a:effectLst/>
              <a:ea typeface="Calibri" panose="020F0502020204030204" pitchFamily="34" charset="0"/>
              <a:cs typeface="Calibri"/>
            </a:endParaRPr>
          </a:p>
          <a:p>
            <a:pPr marL="0" marR="0" indent="0">
              <a:spcBef>
                <a:spcPts val="0"/>
              </a:spcBef>
              <a:spcAft>
                <a:spcPts val="600"/>
              </a:spcAft>
              <a:buNone/>
            </a:pPr>
            <a:r>
              <a:rPr lang="en-US" sz="2200">
                <a:effectLst/>
                <a:ea typeface="Calibri" panose="020F0502020204030204" pitchFamily="34" charset="0"/>
                <a:cs typeface="Calibri"/>
              </a:rPr>
              <a:t>100 N. </a:t>
            </a:r>
            <a:r>
              <a:rPr lang="en-US" sz="2200" err="1">
                <a:effectLst/>
                <a:ea typeface="Calibri" panose="020F0502020204030204" pitchFamily="34" charset="0"/>
                <a:cs typeface="Calibri"/>
              </a:rPr>
              <a:t>Wiget</a:t>
            </a:r>
            <a:r>
              <a:rPr lang="en-US" sz="2200">
                <a:effectLst/>
                <a:ea typeface="Calibri" panose="020F0502020204030204" pitchFamily="34" charset="0"/>
                <a:cs typeface="Calibri"/>
              </a:rPr>
              <a:t> Lane, Suite 150</a:t>
            </a:r>
          </a:p>
          <a:p>
            <a:pPr marL="0" marR="0" indent="0">
              <a:spcBef>
                <a:spcPts val="0"/>
              </a:spcBef>
              <a:spcAft>
                <a:spcPts val="600"/>
              </a:spcAft>
              <a:buNone/>
            </a:pPr>
            <a:r>
              <a:rPr lang="en-US" sz="2200">
                <a:effectLst/>
                <a:ea typeface="Calibri" panose="020F0502020204030204" pitchFamily="34" charset="0"/>
                <a:cs typeface="Calibri"/>
              </a:rPr>
              <a:t>Walnut Creek, CA 94598</a:t>
            </a:r>
          </a:p>
          <a:p>
            <a:pPr marL="0" marR="0" indent="0">
              <a:spcBef>
                <a:spcPts val="0"/>
              </a:spcBef>
              <a:spcAft>
                <a:spcPts val="600"/>
              </a:spcAft>
              <a:buNone/>
            </a:pPr>
            <a:r>
              <a:rPr lang="en-US" sz="2200" u="sng">
                <a:effectLst/>
                <a:ea typeface="Calibri" panose="020F0502020204030204" pitchFamily="34" charset="0"/>
                <a:cs typeface="Calibri"/>
                <a:hlinkClick r:id="rId3">
                  <a:extLst>
                    <a:ext uri="{A12FA001-AC4F-418D-AE19-62706E023703}">
                      <ahyp:hlinkClr xmlns:ahyp="http://schemas.microsoft.com/office/drawing/2018/hyperlinkcolor" val="tx"/>
                    </a:ext>
                  </a:extLst>
                </a:hlinkClick>
              </a:rPr>
              <a:t>dkj@ucdavis.edu</a:t>
            </a:r>
            <a:endParaRPr lang="en-US" sz="2200" u="sng">
              <a:effectLst/>
              <a:ea typeface="Calibri" panose="020F0502020204030204" pitchFamily="34" charset="0"/>
              <a:cs typeface="Calibri"/>
            </a:endParaRPr>
          </a:p>
          <a:p>
            <a:pPr marL="0" indent="0">
              <a:spcBef>
                <a:spcPts val="0"/>
              </a:spcBef>
              <a:spcAft>
                <a:spcPts val="600"/>
              </a:spcAft>
              <a:buNone/>
            </a:pPr>
            <a:endParaRPr lang="en-US" sz="220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2200" b="1" u="sng">
                <a:effectLst/>
                <a:ea typeface="Times New Roman" panose="02020603050405020304" pitchFamily="18" charset="0"/>
                <a:cs typeface="Times New Roman"/>
              </a:rPr>
              <a:t>Gina Giambruno, MPH, MCHES</a:t>
            </a:r>
            <a:r>
              <a:rPr lang="en-US" sz="2200" b="1">
                <a:effectLst/>
                <a:ea typeface="Times New Roman" panose="02020603050405020304" pitchFamily="18" charset="0"/>
                <a:cs typeface="Calibri"/>
              </a:rPr>
              <a:t>®</a:t>
            </a:r>
            <a:endParaRPr lang="en-US" sz="2200">
              <a:effectLst/>
              <a:ea typeface="Calibri" panose="020F0502020204030204" pitchFamily="34" charset="0"/>
              <a:cs typeface="Times New Roman"/>
            </a:endParaRPr>
          </a:p>
          <a:p>
            <a:pPr marL="0" marR="0" indent="0">
              <a:spcBef>
                <a:spcPts val="0"/>
              </a:spcBef>
              <a:spcAft>
                <a:spcPts val="600"/>
              </a:spcAft>
              <a:buNone/>
            </a:pPr>
            <a:r>
              <a:rPr lang="en-US" sz="2200" i="1">
                <a:effectLst/>
                <a:ea typeface="Times New Roman" panose="02020603050405020304" pitchFamily="18" charset="0"/>
                <a:cs typeface="Times New Roman"/>
              </a:rPr>
              <a:t>Health Educator 4</a:t>
            </a:r>
            <a:endParaRPr lang="en-US" sz="2200">
              <a:effectLst/>
              <a:ea typeface="Calibri" panose="020F0502020204030204" pitchFamily="34" charset="0"/>
              <a:cs typeface="Times New Roman"/>
            </a:endParaRPr>
          </a:p>
          <a:p>
            <a:pPr marL="0" marR="0" indent="0">
              <a:spcBef>
                <a:spcPts val="0"/>
              </a:spcBef>
              <a:spcAft>
                <a:spcPts val="600"/>
              </a:spcAft>
              <a:buNone/>
            </a:pPr>
            <a:r>
              <a:rPr lang="en-US" sz="2200">
                <a:effectLst/>
                <a:ea typeface="Times New Roman" panose="02020603050405020304" pitchFamily="18" charset="0"/>
                <a:cs typeface="Times New Roman"/>
              </a:rPr>
              <a:t>UC Davis Alzheimer’s Disease Center</a:t>
            </a:r>
            <a:endParaRPr lang="en-US" sz="2200">
              <a:effectLst/>
              <a:ea typeface="Calibri" panose="020F0502020204030204" pitchFamily="34" charset="0"/>
              <a:cs typeface="Times New Roman"/>
            </a:endParaRPr>
          </a:p>
          <a:p>
            <a:pPr marL="0" marR="0" indent="0">
              <a:spcBef>
                <a:spcPts val="0"/>
              </a:spcBef>
              <a:spcAft>
                <a:spcPts val="600"/>
              </a:spcAft>
              <a:buNone/>
            </a:pPr>
            <a:r>
              <a:rPr lang="en-US" sz="2200">
                <a:effectLst/>
                <a:ea typeface="Times New Roman" panose="02020603050405020304" pitchFamily="18" charset="0"/>
                <a:cs typeface="Times New Roman"/>
              </a:rPr>
              <a:t>4860 Y Street, Suite 3900</a:t>
            </a:r>
            <a:endParaRPr lang="en-US" sz="2200">
              <a:effectLst/>
              <a:ea typeface="Calibri" panose="020F0502020204030204" pitchFamily="34" charset="0"/>
              <a:cs typeface="Times New Roman"/>
            </a:endParaRPr>
          </a:p>
          <a:p>
            <a:pPr marL="0" marR="0" indent="0">
              <a:spcBef>
                <a:spcPts val="0"/>
              </a:spcBef>
              <a:spcAft>
                <a:spcPts val="600"/>
              </a:spcAft>
              <a:buNone/>
            </a:pPr>
            <a:r>
              <a:rPr lang="en-US" sz="2200">
                <a:effectLst/>
                <a:ea typeface="Times New Roman" panose="02020603050405020304" pitchFamily="18" charset="0"/>
                <a:cs typeface="Times New Roman"/>
              </a:rPr>
              <a:t>Sacramento, CA 95817</a:t>
            </a:r>
            <a:endParaRPr lang="en-US" sz="2200">
              <a:effectLst/>
              <a:ea typeface="Calibri" panose="020F0502020204030204" pitchFamily="34" charset="0"/>
              <a:cs typeface="Times New Roman"/>
            </a:endParaRPr>
          </a:p>
          <a:p>
            <a:pPr marL="0" marR="0" indent="0">
              <a:spcBef>
                <a:spcPts val="0"/>
              </a:spcBef>
              <a:spcAft>
                <a:spcPts val="600"/>
              </a:spcAft>
              <a:buNone/>
            </a:pPr>
            <a:r>
              <a:rPr lang="en-US" sz="2200" u="sng">
                <a:effectLst/>
                <a:ea typeface="Times New Roman" panose="02020603050405020304" pitchFamily="18" charset="0"/>
                <a:cs typeface="Times New Roman"/>
                <a:hlinkClick r:id="rId4">
                  <a:extLst>
                    <a:ext uri="{A12FA001-AC4F-418D-AE19-62706E023703}">
                      <ahyp:hlinkClr xmlns:ahyp="http://schemas.microsoft.com/office/drawing/2018/hyperlinkcolor" val="tx"/>
                    </a:ext>
                  </a:extLst>
                </a:hlinkClick>
              </a:rPr>
              <a:t>ggiambruno@ucdavis.edu</a:t>
            </a:r>
            <a:r>
              <a:rPr lang="en-US" sz="2200" u="sng">
                <a:effectLst/>
                <a:ea typeface="Times New Roman" panose="02020603050405020304" pitchFamily="18" charset="0"/>
                <a:cs typeface="Times New Roman"/>
              </a:rPr>
              <a:t>/diversevcid@ucdavis.edu</a:t>
            </a:r>
            <a:endParaRPr lang="en-US" sz="2200">
              <a:effectLst/>
              <a:ea typeface="Calibri" panose="020F0502020204030204" pitchFamily="34" charset="0"/>
              <a:cs typeface="Times New Roman"/>
            </a:endParaRPr>
          </a:p>
        </p:txBody>
      </p:sp>
    </p:spTree>
    <p:extLst>
      <p:ext uri="{BB962C8B-B14F-4D97-AF65-F5344CB8AC3E}">
        <p14:creationId xmlns:p14="http://schemas.microsoft.com/office/powerpoint/2010/main" val="3600312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A7E917-637B-46F4-BF4E-72B4D4F8A70F}"/>
              </a:ext>
            </a:extLst>
          </p:cNvPr>
          <p:cNvSpPr>
            <a:spLocks noGrp="1"/>
          </p:cNvSpPr>
          <p:nvPr>
            <p:ph type="title"/>
          </p:nvPr>
        </p:nvSpPr>
        <p:spPr>
          <a:xfrm>
            <a:off x="838200" y="365125"/>
            <a:ext cx="10515600" cy="1325563"/>
          </a:xfrm>
        </p:spPr>
        <p:txBody>
          <a:bodyPr>
            <a:normAutofit/>
          </a:bodyPr>
          <a:lstStyle/>
          <a:p>
            <a:r>
              <a:rPr lang="en-US" sz="5400"/>
              <a:t>Co-investigators</a:t>
            </a:r>
          </a:p>
        </p:txBody>
      </p:sp>
      <p:sp>
        <p:nvSpPr>
          <p:cNvPr id="5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Content Placeholder 3">
            <a:extLst>
              <a:ext uri="{FF2B5EF4-FFF2-40B4-BE49-F238E27FC236}">
                <a16:creationId xmlns:a16="http://schemas.microsoft.com/office/drawing/2014/main" id="{3BA421A4-0A05-4B88-A40D-F60B5B6F0E8A}"/>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spcBef>
                <a:spcPts val="0"/>
              </a:spcBef>
              <a:buNone/>
            </a:pPr>
            <a:r>
              <a:rPr lang="en-US" sz="2200" b="1" u="sng">
                <a:ea typeface="Calibri" panose="020F0502020204030204" pitchFamily="34" charset="0"/>
                <a:cs typeface="Calibri"/>
              </a:rPr>
              <a:t>Dr. Hector M. González</a:t>
            </a:r>
            <a:endParaRPr lang="en-US" sz="2200" b="1" u="sng">
              <a:cs typeface="Calibri"/>
            </a:endParaRPr>
          </a:p>
          <a:p>
            <a:pPr marL="0" marR="0" indent="0">
              <a:spcBef>
                <a:spcPts val="0"/>
              </a:spcBef>
              <a:buNone/>
            </a:pPr>
            <a:r>
              <a:rPr lang="en-US" sz="2200" i="1">
                <a:effectLst/>
                <a:ea typeface="Calibri" panose="020F0502020204030204" pitchFamily="34" charset="0"/>
                <a:cs typeface="Calibri"/>
              </a:rPr>
              <a:t>Professor</a:t>
            </a:r>
          </a:p>
          <a:p>
            <a:pPr marL="0" indent="0">
              <a:spcBef>
                <a:spcPts val="0"/>
              </a:spcBef>
              <a:buNone/>
            </a:pPr>
            <a:r>
              <a:rPr lang="en-US" sz="2200">
                <a:ea typeface="Calibri" panose="020F0502020204030204" pitchFamily="34" charset="0"/>
                <a:cs typeface="Calibri"/>
              </a:rPr>
              <a:t>University of California, San Diego</a:t>
            </a:r>
            <a:endParaRPr lang="en-US" sz="2200">
              <a:effectLst/>
              <a:ea typeface="Calibri" panose="020F0502020204030204" pitchFamily="34" charset="0"/>
              <a:cs typeface="Calibri"/>
            </a:endParaRPr>
          </a:p>
          <a:p>
            <a:pPr marL="0" indent="0">
              <a:spcBef>
                <a:spcPts val="0"/>
              </a:spcBef>
              <a:buNone/>
            </a:pPr>
            <a:r>
              <a:rPr lang="en-US" sz="2200">
                <a:ea typeface="Times New Roman" panose="02020603050405020304" pitchFamily="18" charset="0"/>
                <a:cs typeface="Times New Roman" panose="02020603050405020304" pitchFamily="18" charset="0"/>
              </a:rPr>
              <a:t>Dept of Neurosciences, School of Medicine</a:t>
            </a:r>
          </a:p>
          <a:p>
            <a:pPr marL="0" marR="0" indent="0">
              <a:spcBef>
                <a:spcPts val="0"/>
              </a:spcBef>
              <a:buNone/>
            </a:pPr>
            <a:endParaRPr lang="en-US" sz="2200" b="1" u="sng">
              <a:effectLst/>
              <a:ea typeface="Times New Roman" panose="02020603050405020304" pitchFamily="18" charset="0"/>
              <a:cs typeface="Times New Roman"/>
            </a:endParaRPr>
          </a:p>
          <a:p>
            <a:pPr marL="0" marR="0" indent="0">
              <a:spcBef>
                <a:spcPts val="0"/>
              </a:spcBef>
              <a:buNone/>
            </a:pPr>
            <a:r>
              <a:rPr lang="en-US" sz="2200" b="1" u="sng">
                <a:effectLst/>
                <a:ea typeface="Times New Roman" panose="02020603050405020304" pitchFamily="18" charset="0"/>
                <a:cs typeface="Times New Roman"/>
              </a:rPr>
              <a:t>Dr. Lisa L. Barnes</a:t>
            </a:r>
            <a:r>
              <a:rPr lang="en-US" sz="2200" b="1">
                <a:effectLst/>
                <a:ea typeface="Times New Roman" panose="02020603050405020304" pitchFamily="18" charset="0"/>
                <a:cs typeface="Times New Roman"/>
              </a:rPr>
              <a:t>			</a:t>
            </a:r>
            <a:endParaRPr lang="en-US" sz="2200">
              <a:effectLst/>
              <a:ea typeface="Calibri" panose="020F0502020204030204" pitchFamily="34" charset="0"/>
              <a:cs typeface="Times New Roman"/>
            </a:endParaRPr>
          </a:p>
          <a:p>
            <a:pPr marL="0" marR="0" indent="0">
              <a:spcBef>
                <a:spcPts val="0"/>
              </a:spcBef>
              <a:buNone/>
            </a:pPr>
            <a:r>
              <a:rPr lang="en-US" sz="2200" i="1">
                <a:effectLst/>
                <a:ea typeface="Calibri" panose="020F0502020204030204" pitchFamily="34" charset="0"/>
                <a:cs typeface="Times New Roman"/>
              </a:rPr>
              <a:t>Professor</a:t>
            </a:r>
          </a:p>
          <a:p>
            <a:pPr marL="0" marR="0" indent="0">
              <a:spcBef>
                <a:spcPts val="0"/>
              </a:spcBef>
              <a:buNone/>
            </a:pPr>
            <a:r>
              <a:rPr lang="en-US" sz="2200">
                <a:effectLst/>
                <a:ea typeface="Calibri" panose="020F0502020204030204" pitchFamily="34" charset="0"/>
                <a:cs typeface="Times New Roman"/>
              </a:rPr>
              <a:t>Rush University</a:t>
            </a:r>
          </a:p>
          <a:p>
            <a:pPr marL="0" marR="0" indent="0">
              <a:spcBef>
                <a:spcPts val="0"/>
              </a:spcBef>
              <a:buNone/>
            </a:pPr>
            <a:r>
              <a:rPr lang="en-US" sz="2200">
                <a:effectLst/>
                <a:ea typeface="Calibri" panose="020F0502020204030204" pitchFamily="34" charset="0"/>
                <a:cs typeface="Times New Roman"/>
              </a:rPr>
              <a:t>Department Neurological Sciences</a:t>
            </a:r>
          </a:p>
          <a:p>
            <a:pPr marL="0" marR="0" indent="0">
              <a:spcBef>
                <a:spcPts val="0"/>
              </a:spcBef>
              <a:buNone/>
            </a:pPr>
            <a:endParaRPr lang="en-US" sz="2200">
              <a:ea typeface="Calibri" panose="020F0502020204030204" pitchFamily="34" charset="0"/>
              <a:cs typeface="Times New Roman"/>
            </a:endParaRPr>
          </a:p>
          <a:p>
            <a:pPr marL="0" marR="0" lvl="0" indent="0" defTabSz="914400" rtl="0" eaLnBrk="1" fontAlgn="auto" latinLnBrk="0" hangingPunct="1">
              <a:spcBef>
                <a:spcPts val="0"/>
              </a:spcBef>
              <a:buClrTx/>
              <a:buSzTx/>
              <a:buFont typeface="Arial" panose="020B0604020202020204" pitchFamily="34" charset="0"/>
              <a:buNone/>
              <a:tabLst/>
              <a:defRPr/>
            </a:pPr>
            <a:r>
              <a:rPr kumimoji="0" lang="en-US" sz="2200" b="1" i="0" u="sng" strike="noStrike" kern="1200" cap="none" spc="0" normalizeH="0" baseline="0" noProof="0">
                <a:ln>
                  <a:noFill/>
                </a:ln>
                <a:effectLst/>
                <a:uLnTx/>
                <a:uFillTx/>
                <a:ea typeface="Times New Roman" panose="02020603050405020304" pitchFamily="18" charset="0"/>
                <a:cs typeface="Times New Roman"/>
              </a:rPr>
              <a:t>Dr. Raina  Croff</a:t>
            </a:r>
            <a:r>
              <a:rPr kumimoji="0" lang="en-US" sz="2200" b="1" i="0" u="none" strike="noStrike" kern="1200" cap="none" spc="0" normalizeH="0" baseline="0" noProof="0">
                <a:ln>
                  <a:noFill/>
                </a:ln>
                <a:effectLst/>
                <a:uLnTx/>
                <a:uFillTx/>
                <a:ea typeface="Times New Roman" panose="02020603050405020304" pitchFamily="18" charset="0"/>
                <a:cs typeface="Times New Roman"/>
              </a:rPr>
              <a:t>			</a:t>
            </a:r>
            <a:endParaRPr kumimoji="0" lang="en-US" sz="2200" b="0" i="0" u="none" strike="noStrike" kern="1200" cap="none" spc="0" normalizeH="0" baseline="0" noProof="0">
              <a:ln>
                <a:noFill/>
              </a:ln>
              <a:effectLst/>
              <a:uLnTx/>
              <a:uFillTx/>
              <a:ea typeface="Calibri" panose="020F0502020204030204" pitchFamily="34" charset="0"/>
              <a:cs typeface="Times New Roman"/>
            </a:endParaRPr>
          </a:p>
          <a:p>
            <a:pPr marL="0" marR="0" lvl="0" indent="0" defTabSz="914400" rtl="0" eaLnBrk="1" fontAlgn="auto" latinLnBrk="0" hangingPunct="1">
              <a:spcBef>
                <a:spcPts val="0"/>
              </a:spcBef>
              <a:buClrTx/>
              <a:buSzTx/>
              <a:buFont typeface="Arial" panose="020B0604020202020204" pitchFamily="34" charset="0"/>
              <a:buNone/>
              <a:tabLst/>
              <a:defRPr/>
            </a:pPr>
            <a:r>
              <a:rPr lang="en-US" sz="2200" b="0" i="1">
                <a:effectLst/>
              </a:rPr>
              <a:t>Professor </a:t>
            </a:r>
            <a:r>
              <a:rPr lang="en-US" sz="2200" b="0" i="0">
                <a:effectLst/>
              </a:rPr>
              <a:t>of Neurology at the NIA Layton Aging and Alzheimer's Disease Center at Oregon Health &amp; Science University</a:t>
            </a:r>
            <a:endParaRPr kumimoji="0" lang="en-US" sz="2200" b="0" i="0" u="none" strike="noStrike" kern="1200" cap="none" spc="0" normalizeH="0" baseline="0" noProof="0">
              <a:ln>
                <a:noFill/>
              </a:ln>
              <a:effectLst/>
              <a:uLnTx/>
              <a:uFillTx/>
              <a:ea typeface="Calibri" panose="020F0502020204030204" pitchFamily="34" charset="0"/>
              <a:cs typeface="Times New Roman"/>
            </a:endParaRPr>
          </a:p>
          <a:p>
            <a:pPr marL="0" marR="0" lvl="0" indent="0" defTabSz="914400" rtl="0" eaLnBrk="1" fontAlgn="auto" latinLnBrk="0" hangingPunct="1">
              <a:spcBef>
                <a:spcPts val="0"/>
              </a:spcBef>
              <a:buClrTx/>
              <a:buSzTx/>
              <a:buFont typeface="Arial" panose="020B0604020202020204" pitchFamily="34" charset="0"/>
              <a:buNone/>
              <a:tabLst/>
              <a:defRPr/>
            </a:pPr>
            <a:endParaRPr kumimoji="0" lang="en-US" sz="2200" b="0" i="0" u="none" strike="noStrike" kern="1200" cap="none" spc="0" normalizeH="0" baseline="0" noProof="0">
              <a:ln>
                <a:noFill/>
              </a:ln>
              <a:effectLst/>
              <a:uLnTx/>
              <a:uFillTx/>
              <a:latin typeface="Times New Roman"/>
              <a:ea typeface="Calibri" panose="020F0502020204030204" pitchFamily="34" charset="0"/>
              <a:cs typeface="Times New Roman"/>
            </a:endParaRPr>
          </a:p>
          <a:p>
            <a:pPr marL="0" marR="0" lvl="0" indent="0" defTabSz="914400" rtl="0" eaLnBrk="1" fontAlgn="auto" latinLnBrk="0" hangingPunct="1">
              <a:spcBef>
                <a:spcPts val="0"/>
              </a:spcBef>
              <a:buClrTx/>
              <a:buSzTx/>
              <a:buFont typeface="Arial" panose="020B0604020202020204" pitchFamily="34" charset="0"/>
              <a:buNone/>
              <a:tabLst/>
              <a:defRPr/>
            </a:pPr>
            <a:endParaRPr kumimoji="0" lang="en-US" sz="2200" b="0" i="0" u="none" strike="noStrike" kern="1200" cap="none" spc="0" normalizeH="0" baseline="0" noProof="0">
              <a:ln>
                <a:noFill/>
              </a:ln>
              <a:effectLst/>
              <a:uLnTx/>
              <a:uFillTx/>
              <a:latin typeface="Times New Roman"/>
              <a:ea typeface="Calibri" panose="020F0502020204030204" pitchFamily="34" charset="0"/>
              <a:cs typeface="Times New Roman"/>
            </a:endParaRPr>
          </a:p>
          <a:p>
            <a:pPr marL="0" marR="0" indent="0">
              <a:spcBef>
                <a:spcPts val="0"/>
              </a:spcBef>
              <a:spcAft>
                <a:spcPts val="600"/>
              </a:spcAft>
              <a:buNone/>
            </a:pPr>
            <a:endParaRPr lang="en-US" sz="2200">
              <a:effectLst/>
              <a:latin typeface="Times New Roman"/>
              <a:ea typeface="Calibri" panose="020F0502020204030204" pitchFamily="34" charset="0"/>
              <a:cs typeface="Times New Roman"/>
            </a:endParaRPr>
          </a:p>
          <a:p>
            <a:pPr marL="0" marR="0" indent="0">
              <a:spcBef>
                <a:spcPts val="0"/>
              </a:spcBef>
              <a:spcAft>
                <a:spcPts val="600"/>
              </a:spcAft>
              <a:buNone/>
            </a:pPr>
            <a:endParaRPr lang="en-US" sz="2200">
              <a:effectLst/>
              <a:latin typeface="Times New Roman"/>
              <a:ea typeface="Calibri" panose="020F0502020204030204" pitchFamily="34" charset="0"/>
              <a:cs typeface="Times New Roman"/>
            </a:endParaRPr>
          </a:p>
        </p:txBody>
      </p:sp>
    </p:spTree>
    <p:extLst>
      <p:ext uri="{BB962C8B-B14F-4D97-AF65-F5344CB8AC3E}">
        <p14:creationId xmlns:p14="http://schemas.microsoft.com/office/powerpoint/2010/main" val="258182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8B18AE-2148-4816-C894-D20627C3C18E}"/>
              </a:ext>
            </a:extLst>
          </p:cNvPr>
          <p:cNvSpPr>
            <a:spLocks noGrp="1"/>
          </p:cNvSpPr>
          <p:nvPr>
            <p:ph type="ctrTitle"/>
          </p:nvPr>
        </p:nvSpPr>
        <p:spPr>
          <a:xfrm>
            <a:off x="477981" y="1122363"/>
            <a:ext cx="4023360" cy="3204134"/>
          </a:xfrm>
        </p:spPr>
        <p:txBody>
          <a:bodyPr anchor="b">
            <a:normAutofit/>
          </a:bodyPr>
          <a:lstStyle/>
          <a:p>
            <a:r>
              <a:rPr lang="en-US" sz="4400"/>
              <a:t>Administrative Updates</a:t>
            </a:r>
          </a:p>
        </p:txBody>
      </p:sp>
      <p:sp>
        <p:nvSpPr>
          <p:cNvPr id="3" name="Subtitle 2">
            <a:extLst>
              <a:ext uri="{FF2B5EF4-FFF2-40B4-BE49-F238E27FC236}">
                <a16:creationId xmlns:a16="http://schemas.microsoft.com/office/drawing/2014/main" id="{BA923678-88CC-B8AF-23E4-E8C7A1A51311}"/>
              </a:ext>
            </a:extLst>
          </p:cNvPr>
          <p:cNvSpPr>
            <a:spLocks noGrp="1"/>
          </p:cNvSpPr>
          <p:nvPr>
            <p:ph type="subTitle" idx="1"/>
          </p:nvPr>
        </p:nvSpPr>
        <p:spPr>
          <a:xfrm>
            <a:off x="477981" y="4872922"/>
            <a:ext cx="3933306" cy="1208141"/>
          </a:xfrm>
        </p:spPr>
        <p:txBody>
          <a:bodyPr>
            <a:normAutofit/>
          </a:bodyPr>
          <a:lstStyle/>
          <a:p>
            <a:r>
              <a:rPr lang="en-US" sz="2000"/>
              <a:t>Monthly Coordinator Meeting</a:t>
            </a:r>
          </a:p>
          <a:p>
            <a:r>
              <a:rPr lang="en-US" sz="2000"/>
              <a:t>02/15/2023</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DA419AEA-F1D8-A3CD-63D2-ECB014243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546" y="625684"/>
            <a:ext cx="5538456" cy="5455380"/>
          </a:xfrm>
          <a:prstGeom prst="rect">
            <a:avLst/>
          </a:prstGeom>
        </p:spPr>
      </p:pic>
    </p:spTree>
    <p:extLst>
      <p:ext uri="{BB962C8B-B14F-4D97-AF65-F5344CB8AC3E}">
        <p14:creationId xmlns:p14="http://schemas.microsoft.com/office/powerpoint/2010/main" val="358389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0C3FF-0108-B55D-8E6B-BD1BA4323C97}"/>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Site Reimbursement Statement</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8494317-FBAF-7788-97A4-E812F21A8C53}"/>
              </a:ext>
            </a:extLst>
          </p:cNvPr>
          <p:cNvGraphicFramePr>
            <a:graphicFrameLocks noGrp="1"/>
          </p:cNvGraphicFramePr>
          <p:nvPr>
            <p:ph idx="1"/>
            <p:extLst>
              <p:ext uri="{D42A27DB-BD31-4B8C-83A1-F6EECF244321}">
                <p14:modId xmlns:p14="http://schemas.microsoft.com/office/powerpoint/2010/main" val="258176614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370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9CD7-8512-9A9A-768E-C01A59DE80FF}"/>
              </a:ext>
            </a:extLst>
          </p:cNvPr>
          <p:cNvSpPr>
            <a:spLocks noGrp="1"/>
          </p:cNvSpPr>
          <p:nvPr>
            <p:ph type="title"/>
          </p:nvPr>
        </p:nvSpPr>
        <p:spPr/>
        <p:txBody>
          <a:bodyPr/>
          <a:lstStyle/>
          <a:p>
            <a:r>
              <a:rPr lang="en-US">
                <a:ea typeface="+mj-lt"/>
                <a:cs typeface="+mj-lt"/>
              </a:rPr>
              <a:t>Invoicing Updates</a:t>
            </a:r>
            <a:endParaRPr lang="en-US"/>
          </a:p>
        </p:txBody>
      </p:sp>
      <p:sp>
        <p:nvSpPr>
          <p:cNvPr id="3" name="Content Placeholder 2">
            <a:extLst>
              <a:ext uri="{FF2B5EF4-FFF2-40B4-BE49-F238E27FC236}">
                <a16:creationId xmlns:a16="http://schemas.microsoft.com/office/drawing/2014/main" id="{4DF394FB-CEA4-B56F-0539-678396A6A6B7}"/>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US" b="1">
                <a:ea typeface="+mn-lt"/>
                <a:cs typeface="+mn-lt"/>
              </a:rPr>
              <a:t>Site Reimbursement Statements </a:t>
            </a:r>
            <a:endParaRPr lang="en-US"/>
          </a:p>
          <a:p>
            <a:r>
              <a:rPr lang="en-US" b="1" err="1">
                <a:ea typeface="+mn-lt"/>
                <a:cs typeface="+mn-lt"/>
              </a:rPr>
              <a:t>Yr</a:t>
            </a:r>
            <a:r>
              <a:rPr lang="en-US" b="1">
                <a:ea typeface="+mn-lt"/>
                <a:cs typeface="+mn-lt"/>
              </a:rPr>
              <a:t> 1: </a:t>
            </a:r>
            <a:endParaRPr lang="en-US"/>
          </a:p>
          <a:p>
            <a:pPr lvl="1"/>
            <a:r>
              <a:rPr lang="en-US">
                <a:ea typeface="+mn-lt"/>
                <a:cs typeface="+mn-lt"/>
              </a:rPr>
              <a:t>Expecting payment soon: 5 sites</a:t>
            </a:r>
          </a:p>
          <a:p>
            <a:pPr lvl="1"/>
            <a:r>
              <a:rPr lang="en-US">
                <a:ea typeface="+mn-lt"/>
                <a:cs typeface="+mn-lt"/>
              </a:rPr>
              <a:t>Pending receipt of required backup documentation: 5 sites</a:t>
            </a:r>
            <a:endParaRPr lang="en-US"/>
          </a:p>
          <a:p>
            <a:r>
              <a:rPr lang="en-US" b="1" err="1">
                <a:ea typeface="+mn-lt"/>
                <a:cs typeface="+mn-lt"/>
              </a:rPr>
              <a:t>Yr</a:t>
            </a:r>
            <a:r>
              <a:rPr lang="en-US" b="1">
                <a:ea typeface="+mn-lt"/>
                <a:cs typeface="+mn-lt"/>
              </a:rPr>
              <a:t> 2 Q1:</a:t>
            </a:r>
            <a:endParaRPr lang="en-US"/>
          </a:p>
          <a:p>
            <a:pPr lvl="1"/>
            <a:r>
              <a:rPr lang="en-US">
                <a:ea typeface="+mn-lt"/>
                <a:cs typeface="+mn-lt"/>
              </a:rPr>
              <a:t>Will send to sites after </a:t>
            </a:r>
            <a:r>
              <a:rPr lang="en-US" err="1">
                <a:ea typeface="+mn-lt"/>
                <a:cs typeface="+mn-lt"/>
              </a:rPr>
              <a:t>Yr</a:t>
            </a:r>
            <a:r>
              <a:rPr lang="en-US">
                <a:ea typeface="+mn-lt"/>
                <a:cs typeface="+mn-lt"/>
              </a:rPr>
              <a:t> 1 payments are submitted</a:t>
            </a:r>
          </a:p>
          <a:p>
            <a:pPr lvl="1"/>
            <a:r>
              <a:rPr lang="en-US">
                <a:ea typeface="+mn-lt"/>
                <a:cs typeface="+mn-lt"/>
              </a:rPr>
              <a:t>Aiming to rely on site self-reporting </a:t>
            </a:r>
            <a:r>
              <a:rPr lang="en-US" b="1">
                <a:ea typeface="+mn-lt"/>
                <a:cs typeface="+mn-lt"/>
              </a:rPr>
              <a:t>AND</a:t>
            </a:r>
            <a:r>
              <a:rPr lang="en-US">
                <a:ea typeface="+mn-lt"/>
                <a:cs typeface="+mn-lt"/>
              </a:rPr>
              <a:t> on data entered on the data portal</a:t>
            </a:r>
          </a:p>
          <a:p>
            <a:pPr lvl="1"/>
            <a:r>
              <a:rPr lang="en-US">
                <a:ea typeface="+mn-lt"/>
                <a:cs typeface="+mn-lt"/>
              </a:rPr>
              <a:t>Will schedule individual meetings with sites to review the process to ensure questions are addressed promptly.</a:t>
            </a:r>
            <a:endParaRPr lang="en-US"/>
          </a:p>
          <a:p>
            <a:endParaRPr lang="en-US"/>
          </a:p>
        </p:txBody>
      </p:sp>
    </p:spTree>
    <p:extLst>
      <p:ext uri="{BB962C8B-B14F-4D97-AF65-F5344CB8AC3E}">
        <p14:creationId xmlns:p14="http://schemas.microsoft.com/office/powerpoint/2010/main" val="401126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Rectangle 32">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Important Colored Pencil Pen · Free image on Pixabay">
            <a:extLst>
              <a:ext uri="{FF2B5EF4-FFF2-40B4-BE49-F238E27FC236}">
                <a16:creationId xmlns:a16="http://schemas.microsoft.com/office/drawing/2014/main" id="{7001A935-A63D-E3AF-656F-549B7A0925B2}"/>
              </a:ext>
            </a:extLst>
          </p:cNvPr>
          <p:cNvPicPr>
            <a:picLocks noGrp="1" noChangeAspect="1"/>
          </p:cNvPicPr>
          <p:nvPr>
            <p:ph type="pic" idx="1"/>
          </p:nvPr>
        </p:nvPicPr>
        <p:blipFill rotWithShape="1">
          <a:blip r:embed="rId2"/>
          <a:srcRect l="21572" r="21573" b="1"/>
          <a:stretch/>
        </p:blipFill>
        <p:spPr>
          <a:xfrm>
            <a:off x="473971" y="633619"/>
            <a:ext cx="6745040" cy="5495925"/>
          </a:xfrm>
          <a:prstGeom prst="rect">
            <a:avLst/>
          </a:prstGeom>
        </p:spPr>
      </p:pic>
      <p:sp useBgFill="1">
        <p:nvSpPr>
          <p:cNvPr id="35" name="Rectangle 34">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E3CC3F-C9FF-0FD4-6954-F458845D7B3C}"/>
              </a:ext>
            </a:extLst>
          </p:cNvPr>
          <p:cNvSpPr>
            <a:spLocks noGrp="1"/>
          </p:cNvSpPr>
          <p:nvPr>
            <p:ph type="title"/>
          </p:nvPr>
        </p:nvSpPr>
        <p:spPr>
          <a:xfrm>
            <a:off x="7938533" y="978619"/>
            <a:ext cx="3404594" cy="1106424"/>
          </a:xfrm>
        </p:spPr>
        <p:txBody>
          <a:bodyPr vert="horz" lIns="91440" tIns="45720" rIns="91440" bIns="45720" rtlCol="0" anchor="ctr">
            <a:normAutofit/>
          </a:bodyPr>
          <a:lstStyle/>
          <a:p>
            <a:pPr>
              <a:lnSpc>
                <a:spcPct val="90000"/>
              </a:lnSpc>
            </a:pPr>
            <a:r>
              <a:rPr lang="en-US" sz="2600"/>
              <a:t>Data Entry on the Data Portal</a:t>
            </a:r>
          </a:p>
        </p:txBody>
      </p:sp>
      <p:sp>
        <p:nvSpPr>
          <p:cNvPr id="37" name="Rectangle 36">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122470"/>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E13A71BD-732E-D263-27D2-E3913447D848}"/>
              </a:ext>
            </a:extLst>
          </p:cNvPr>
          <p:cNvSpPr>
            <a:spLocks noGrp="1"/>
          </p:cNvSpPr>
          <p:nvPr>
            <p:ph type="body" sz="half" idx="2"/>
          </p:nvPr>
        </p:nvSpPr>
        <p:spPr>
          <a:xfrm>
            <a:off x="7938532" y="2359152"/>
            <a:ext cx="3404594" cy="3429000"/>
          </a:xfrm>
        </p:spPr>
        <p:txBody>
          <a:bodyPr vert="horz" lIns="91440" tIns="45720" rIns="91440" bIns="45720" rtlCol="0" anchor="t">
            <a:normAutofit/>
          </a:bodyPr>
          <a:lstStyle/>
          <a:p>
            <a:pPr indent="-228600">
              <a:lnSpc>
                <a:spcPct val="100000"/>
              </a:lnSpc>
              <a:buFont typeface="Arial" panose="020B0604020202020204" pitchFamily="34" charset="0"/>
              <a:buChar char="•"/>
            </a:pPr>
            <a:r>
              <a:rPr lang="en-US" sz="1200" b="1"/>
              <a:t>Per the OSMB: </a:t>
            </a:r>
            <a:endParaRPr lang="en-US" sz="1200"/>
          </a:p>
          <a:p>
            <a:pPr marL="285750" indent="-228600">
              <a:lnSpc>
                <a:spcPct val="100000"/>
              </a:lnSpc>
              <a:buFont typeface="Arial" panose="020B0604020202020204" pitchFamily="34" charset="0"/>
              <a:buChar char="•"/>
            </a:pPr>
            <a:r>
              <a:rPr lang="en-US" sz="1200"/>
              <a:t>Data needs to be entered in a timely manner. </a:t>
            </a:r>
          </a:p>
          <a:p>
            <a:pPr indent="-228600">
              <a:lnSpc>
                <a:spcPct val="100000"/>
              </a:lnSpc>
              <a:buFont typeface="Arial" panose="020B0604020202020204" pitchFamily="34" charset="0"/>
              <a:buChar char="•"/>
            </a:pPr>
            <a:r>
              <a:rPr lang="en-US" sz="1200" b="1"/>
              <a:t>For invoicing purposes:</a:t>
            </a:r>
            <a:endParaRPr lang="en-US" sz="1200"/>
          </a:p>
          <a:p>
            <a:pPr marL="285750" indent="-228600">
              <a:lnSpc>
                <a:spcPct val="100000"/>
              </a:lnSpc>
              <a:buFont typeface="Arial" panose="020B0604020202020204" pitchFamily="34" charset="0"/>
              <a:buChar char="•"/>
            </a:pPr>
            <a:r>
              <a:rPr lang="en-US" sz="1200"/>
              <a:t>Recommend entering data within 2 weeks of the study visit – whenever possible!</a:t>
            </a:r>
          </a:p>
          <a:p>
            <a:pPr marL="285750" indent="-228600">
              <a:lnSpc>
                <a:spcPct val="100000"/>
              </a:lnSpc>
              <a:buFont typeface="Arial" panose="020B0604020202020204" pitchFamily="34" charset="0"/>
              <a:buChar char="•"/>
            </a:pPr>
            <a:r>
              <a:rPr lang="en-US" sz="1200"/>
              <a:t>Data Portal reports accessed quarterly will reflect the site’s activities </a:t>
            </a:r>
          </a:p>
          <a:p>
            <a:pPr marL="285750" indent="-228600">
              <a:lnSpc>
                <a:spcPct val="100000"/>
              </a:lnSpc>
              <a:buFont typeface="Arial" panose="020B0604020202020204" pitchFamily="34" charset="0"/>
              <a:buChar char="•"/>
            </a:pPr>
            <a:r>
              <a:rPr lang="en-US" sz="1200"/>
              <a:t>Sites will be paid based on:</a:t>
            </a:r>
          </a:p>
          <a:p>
            <a:pPr marL="742950" lvl="1" indent="-228600">
              <a:lnSpc>
                <a:spcPct val="100000"/>
              </a:lnSpc>
              <a:buFont typeface="Arial" panose="020B0604020202020204" pitchFamily="34" charset="0"/>
              <a:buChar char="•"/>
            </a:pPr>
            <a:r>
              <a:rPr lang="en-US" sz="1200"/>
              <a:t>the site activity captured on the data portal, which is reflected on these reports </a:t>
            </a:r>
          </a:p>
          <a:p>
            <a:pPr marL="742950" lvl="1" indent="-228600">
              <a:lnSpc>
                <a:spcPct val="100000"/>
              </a:lnSpc>
              <a:buFont typeface="Arial" panose="020B0604020202020204" pitchFamily="34" charset="0"/>
              <a:buChar char="•"/>
            </a:pPr>
            <a:r>
              <a:rPr lang="en-US" sz="1200"/>
              <a:t>Self-reporting: (e.g. Chart screening, coordinator salary, etc.)</a:t>
            </a:r>
          </a:p>
          <a:p>
            <a:pPr indent="-228600">
              <a:lnSpc>
                <a:spcPct val="100000"/>
              </a:lnSpc>
              <a:buFont typeface="Arial" panose="020B0604020202020204" pitchFamily="34" charset="0"/>
              <a:buChar char="•"/>
            </a:pPr>
            <a:endParaRPr lang="en-US" sz="1200"/>
          </a:p>
        </p:txBody>
      </p:sp>
    </p:spTree>
    <p:extLst>
      <p:ext uri="{BB962C8B-B14F-4D97-AF65-F5344CB8AC3E}">
        <p14:creationId xmlns:p14="http://schemas.microsoft.com/office/powerpoint/2010/main" val="352919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2F4D136C-B03B-ADB1-ACBC-A0DC0498D2B8}"/>
              </a:ext>
            </a:extLst>
          </p:cNvPr>
          <p:cNvSpPr>
            <a:spLocks noGrp="1"/>
          </p:cNvSpPr>
          <p:nvPr>
            <p:ph type="title"/>
          </p:nvPr>
        </p:nvSpPr>
        <p:spPr>
          <a:xfrm>
            <a:off x="841248" y="426720"/>
            <a:ext cx="10506456" cy="1919141"/>
          </a:xfrm>
        </p:spPr>
        <p:txBody>
          <a:bodyPr anchor="b">
            <a:normAutofit/>
          </a:bodyPr>
          <a:lstStyle/>
          <a:p>
            <a:r>
              <a:rPr lang="en-US" sz="6000"/>
              <a:t>Transportation Cost</a:t>
            </a:r>
          </a:p>
        </p:txBody>
      </p:sp>
      <p:sp>
        <p:nvSpPr>
          <p:cNvPr id="15" name="Rectangle 9">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A4D80B0-7FF0-20B1-5C2D-3F52CB2457F6}"/>
              </a:ext>
            </a:extLst>
          </p:cNvPr>
          <p:cNvSpPr>
            <a:spLocks noGrp="1"/>
          </p:cNvSpPr>
          <p:nvPr>
            <p:ph idx="1"/>
          </p:nvPr>
        </p:nvSpPr>
        <p:spPr>
          <a:xfrm>
            <a:off x="841248" y="3337269"/>
            <a:ext cx="10509504" cy="2905686"/>
          </a:xfrm>
        </p:spPr>
        <p:txBody>
          <a:bodyPr vert="horz" lIns="91440" tIns="45720" rIns="91440" bIns="45720" rtlCol="0" anchor="t">
            <a:normAutofit fontScale="92500" lnSpcReduction="10000"/>
          </a:bodyPr>
          <a:lstStyle/>
          <a:p>
            <a:r>
              <a:rPr lang="en-US" sz="2000"/>
              <a:t>The study is adding $50 to the sites' budgets to cover transportation costs </a:t>
            </a:r>
          </a:p>
          <a:p>
            <a:pPr lvl="1"/>
            <a:r>
              <a:rPr lang="en-US" sz="2000"/>
              <a:t>Sites may choose to use it toward participant payment OR toward any other means of transportation currently in use to enable participants to complete their visits (e.g. driver cost, Uber health, etc.)</a:t>
            </a:r>
          </a:p>
          <a:p>
            <a:pPr lvl="1"/>
            <a:r>
              <a:rPr lang="en-US" sz="2000"/>
              <a:t>Sites should maintain their internal record of subject payment, but UC Davis will not require it for invoicing.</a:t>
            </a:r>
          </a:p>
          <a:p>
            <a:pPr lvl="1"/>
            <a:r>
              <a:rPr lang="en-US" sz="2000"/>
              <a:t>Sites’ sub-awards and in some instances, ICFs will need to be revised </a:t>
            </a:r>
          </a:p>
          <a:p>
            <a:pPr lvl="2"/>
            <a:r>
              <a:rPr lang="en-US" sz="1600"/>
              <a:t>The UC Davis team will contact sites individually and notify them when the additional transportation funds will take effect.</a:t>
            </a:r>
          </a:p>
        </p:txBody>
      </p:sp>
    </p:spTree>
    <p:extLst>
      <p:ext uri="{BB962C8B-B14F-4D97-AF65-F5344CB8AC3E}">
        <p14:creationId xmlns:p14="http://schemas.microsoft.com/office/powerpoint/2010/main" val="232535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815F62-DC20-6950-58BC-859DFD7501DD}"/>
              </a:ext>
            </a:extLst>
          </p:cNvPr>
          <p:cNvSpPr>
            <a:spLocks noGrp="1"/>
          </p:cNvSpPr>
          <p:nvPr>
            <p:ph type="title"/>
          </p:nvPr>
        </p:nvSpPr>
        <p:spPr>
          <a:xfrm>
            <a:off x="411480" y="987552"/>
            <a:ext cx="4485861" cy="1088136"/>
          </a:xfrm>
        </p:spPr>
        <p:txBody>
          <a:bodyPr anchor="b">
            <a:normAutofit/>
          </a:bodyPr>
          <a:lstStyle/>
          <a:p>
            <a:r>
              <a:rPr lang="en-US" sz="3400"/>
              <a:t>Reminder from our Repository Team:</a:t>
            </a:r>
          </a:p>
        </p:txBody>
      </p:sp>
      <p:sp>
        <p:nvSpPr>
          <p:cNvPr id="37" name="Rectangle 3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502AE70-3178-306F-706D-4083873CB7A8}"/>
              </a:ext>
            </a:extLst>
          </p:cNvPr>
          <p:cNvSpPr>
            <a:spLocks noGrp="1"/>
          </p:cNvSpPr>
          <p:nvPr>
            <p:ph idx="1"/>
          </p:nvPr>
        </p:nvSpPr>
        <p:spPr>
          <a:xfrm>
            <a:off x="411479" y="2688336"/>
            <a:ext cx="4498848" cy="3584448"/>
          </a:xfrm>
        </p:spPr>
        <p:txBody>
          <a:bodyPr vert="horz" lIns="91440" tIns="45720" rIns="91440" bIns="45720" rtlCol="0" anchor="t">
            <a:normAutofit lnSpcReduction="10000"/>
          </a:bodyPr>
          <a:lstStyle/>
          <a:p>
            <a:pPr marL="0" indent="0" algn="ctr">
              <a:buNone/>
            </a:pPr>
            <a:r>
              <a:rPr lang="en-US" sz="1800" b="1">
                <a:ea typeface="+mn-lt"/>
                <a:cs typeface="+mn-lt"/>
              </a:rPr>
              <a:t>Diverse VCID Repository Core Monthly Meeting:</a:t>
            </a:r>
          </a:p>
          <a:p>
            <a:pPr marL="0" indent="0" algn="ctr">
              <a:buNone/>
            </a:pPr>
            <a:endParaRPr lang="en-US" sz="1700" b="1"/>
          </a:p>
          <a:p>
            <a:pPr algn="ctr">
              <a:buNone/>
            </a:pPr>
            <a:r>
              <a:rPr lang="en-US" sz="1700" b="1">
                <a:ea typeface="+mn-lt"/>
                <a:cs typeface="+mn-lt"/>
              </a:rPr>
              <a:t>Wednesday, February 22, 2023 </a:t>
            </a:r>
            <a:endParaRPr lang="en-US">
              <a:ea typeface="+mn-lt"/>
              <a:cs typeface="+mn-lt"/>
            </a:endParaRPr>
          </a:p>
          <a:p>
            <a:pPr algn="ctr">
              <a:buNone/>
            </a:pPr>
            <a:r>
              <a:rPr lang="en-US" sz="1700" b="1">
                <a:ea typeface="+mn-lt"/>
                <a:cs typeface="+mn-lt"/>
              </a:rPr>
              <a:t>10:00 AM-10:50 AM, PST</a:t>
            </a:r>
            <a:endParaRPr lang="en-US"/>
          </a:p>
          <a:p>
            <a:pPr algn="ctr">
              <a:buNone/>
            </a:pPr>
            <a:r>
              <a:rPr lang="en-US" sz="1700">
                <a:ea typeface="+mn-lt"/>
                <a:cs typeface="+mn-lt"/>
                <a:hlinkClick r:id="rId2"/>
              </a:rPr>
              <a:t>https://ucdavishealth.zoom.us/j/92291277633?pwd=cmxEM3dCQjA0cEszNVdSMnl6VmZtdz09</a:t>
            </a:r>
            <a:endParaRPr lang="en-US"/>
          </a:p>
          <a:p>
            <a:pPr algn="ctr">
              <a:buNone/>
            </a:pPr>
            <a:r>
              <a:rPr lang="en-US" sz="1700" b="1"/>
              <a:t>At least 1 member from each site MUST be in attendance!</a:t>
            </a:r>
          </a:p>
          <a:p>
            <a:pPr marL="0" indent="0" algn="ctr">
              <a:buNone/>
            </a:pPr>
            <a:endParaRPr lang="en-US" sz="1700" b="1"/>
          </a:p>
        </p:txBody>
      </p:sp>
      <p:pic>
        <p:nvPicPr>
          <p:cNvPr id="4" name="Picture 4" descr="A picture containing indoor, person&#10;&#10;Description automatically generated">
            <a:extLst>
              <a:ext uri="{FF2B5EF4-FFF2-40B4-BE49-F238E27FC236}">
                <a16:creationId xmlns:a16="http://schemas.microsoft.com/office/drawing/2014/main" id="{F8E5A8CA-6E9E-3DB3-406F-CF5F6279DE87}"/>
              </a:ext>
            </a:extLst>
          </p:cNvPr>
          <p:cNvPicPr>
            <a:picLocks noChangeAspect="1"/>
          </p:cNvPicPr>
          <p:nvPr/>
        </p:nvPicPr>
        <p:blipFill rotWithShape="1">
          <a:blip r:embed="rId3"/>
          <a:srcRect r="21204"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915731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8ED9E8F3-904D-768A-B170-6563CC24B414}"/>
              </a:ext>
            </a:extLst>
          </p:cNvPr>
          <p:cNvSpPr>
            <a:spLocks noGrp="1"/>
          </p:cNvSpPr>
          <p:nvPr>
            <p:ph type="title"/>
          </p:nvPr>
        </p:nvSpPr>
        <p:spPr>
          <a:xfrm>
            <a:off x="841248" y="334644"/>
            <a:ext cx="10509504" cy="1076914"/>
          </a:xfrm>
        </p:spPr>
        <p:txBody>
          <a:bodyPr anchor="ctr">
            <a:normAutofit/>
          </a:bodyPr>
          <a:lstStyle/>
          <a:p>
            <a:r>
              <a:rPr lang="en-US"/>
              <a:t>Communication with the UC Davis Team:</a:t>
            </a:r>
          </a:p>
        </p:txBody>
      </p:sp>
      <p:sp>
        <p:nvSpPr>
          <p:cNvPr id="25"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6">
            <a:extLst>
              <a:ext uri="{FF2B5EF4-FFF2-40B4-BE49-F238E27FC236}">
                <a16:creationId xmlns:a16="http://schemas.microsoft.com/office/drawing/2014/main" id="{A45568F5-7DEC-6CBF-2619-AE4A811802A8}"/>
              </a:ext>
            </a:extLst>
          </p:cNvPr>
          <p:cNvGraphicFramePr>
            <a:graphicFrameLocks noGrp="1"/>
          </p:cNvGraphicFramePr>
          <p:nvPr>
            <p:ph idx="1"/>
            <p:extLst>
              <p:ext uri="{D42A27DB-BD31-4B8C-83A1-F6EECF244321}">
                <p14:modId xmlns:p14="http://schemas.microsoft.com/office/powerpoint/2010/main" val="2968396833"/>
              </p:ext>
            </p:extLst>
          </p:nvPr>
        </p:nvGraphicFramePr>
        <p:xfrm>
          <a:off x="1008689" y="1533637"/>
          <a:ext cx="10167933" cy="5034280"/>
        </p:xfrm>
        <a:graphic>
          <a:graphicData uri="http://schemas.openxmlformats.org/drawingml/2006/table">
            <a:tbl>
              <a:tblPr firstRow="1" bandRow="1">
                <a:tableStyleId>{5C22544A-7EE6-4342-B048-85BDC9FD1C3A}</a:tableStyleId>
              </a:tblPr>
              <a:tblGrid>
                <a:gridCol w="2541984">
                  <a:extLst>
                    <a:ext uri="{9D8B030D-6E8A-4147-A177-3AD203B41FA5}">
                      <a16:colId xmlns:a16="http://schemas.microsoft.com/office/drawing/2014/main" val="4000812162"/>
                    </a:ext>
                  </a:extLst>
                </a:gridCol>
                <a:gridCol w="2541984">
                  <a:extLst>
                    <a:ext uri="{9D8B030D-6E8A-4147-A177-3AD203B41FA5}">
                      <a16:colId xmlns:a16="http://schemas.microsoft.com/office/drawing/2014/main" val="4283588957"/>
                    </a:ext>
                  </a:extLst>
                </a:gridCol>
                <a:gridCol w="3031900">
                  <a:extLst>
                    <a:ext uri="{9D8B030D-6E8A-4147-A177-3AD203B41FA5}">
                      <a16:colId xmlns:a16="http://schemas.microsoft.com/office/drawing/2014/main" val="2378904566"/>
                    </a:ext>
                  </a:extLst>
                </a:gridCol>
                <a:gridCol w="2052065">
                  <a:extLst>
                    <a:ext uri="{9D8B030D-6E8A-4147-A177-3AD203B41FA5}">
                      <a16:colId xmlns:a16="http://schemas.microsoft.com/office/drawing/2014/main" val="1055439283"/>
                    </a:ext>
                  </a:extLst>
                </a:gridCol>
              </a:tblGrid>
              <a:tr h="370840">
                <a:tc>
                  <a:txBody>
                    <a:bodyPr/>
                    <a:lstStyle/>
                    <a:p>
                      <a:pPr lvl="0" algn="ctr">
                        <a:buNone/>
                      </a:pPr>
                      <a:r>
                        <a:rPr lang="en-US" sz="1800" b="0" i="0" u="none" strike="noStrike" noProof="0">
                          <a:latin typeface="Avenir Next LT Pro"/>
                        </a:rPr>
                        <a:t>Type of Question </a:t>
                      </a:r>
                      <a:endParaRPr lang="en-US"/>
                    </a:p>
                  </a:txBody>
                  <a:tcPr/>
                </a:tc>
                <a:tc>
                  <a:txBody>
                    <a:bodyPr/>
                    <a:lstStyle/>
                    <a:p>
                      <a:pPr lvl="0" algn="ctr">
                        <a:buNone/>
                      </a:pPr>
                      <a:r>
                        <a:rPr lang="en-US" sz="1800" b="0" i="0" u="none" strike="noStrike" noProof="0">
                          <a:latin typeface="Avenir Next LT Pro"/>
                        </a:rPr>
                        <a:t>Contact Name </a:t>
                      </a:r>
                      <a:endParaRPr lang="en-US"/>
                    </a:p>
                  </a:txBody>
                  <a:tcPr/>
                </a:tc>
                <a:tc>
                  <a:txBody>
                    <a:bodyPr/>
                    <a:lstStyle/>
                    <a:p>
                      <a:pPr lvl="0" algn="ctr">
                        <a:buNone/>
                      </a:pPr>
                      <a:r>
                        <a:rPr lang="en-US" sz="1800" b="0" i="0" u="none" strike="noStrike" noProof="0">
                          <a:latin typeface="Avenir Next LT Pro"/>
                        </a:rPr>
                        <a:t>Role </a:t>
                      </a:r>
                      <a:endParaRPr lang="en-US"/>
                    </a:p>
                  </a:txBody>
                  <a:tcPr/>
                </a:tc>
                <a:tc>
                  <a:txBody>
                    <a:bodyPr/>
                    <a:lstStyle/>
                    <a:p>
                      <a:pPr lvl="0" algn="ctr">
                        <a:buNone/>
                      </a:pPr>
                      <a:r>
                        <a:rPr lang="en-US" sz="1800" b="0" i="0" u="none" strike="noStrike" noProof="0">
                          <a:latin typeface="Avenir Next LT Pro"/>
                        </a:rPr>
                        <a:t>Email </a:t>
                      </a:r>
                      <a:endParaRPr lang="en-US"/>
                    </a:p>
                  </a:txBody>
                  <a:tcPr/>
                </a:tc>
                <a:extLst>
                  <a:ext uri="{0D108BD9-81ED-4DB2-BD59-A6C34878D82A}">
                    <a16:rowId xmlns:a16="http://schemas.microsoft.com/office/drawing/2014/main" val="1932633645"/>
                  </a:ext>
                </a:extLst>
              </a:tr>
              <a:tr h="370840">
                <a:tc>
                  <a:txBody>
                    <a:bodyPr/>
                    <a:lstStyle/>
                    <a:p>
                      <a:pPr lvl="0" algn="ctr">
                        <a:lnSpc>
                          <a:spcPct val="100000"/>
                        </a:lnSpc>
                        <a:spcBef>
                          <a:spcPts val="0"/>
                        </a:spcBef>
                        <a:spcAft>
                          <a:spcPts val="0"/>
                        </a:spcAft>
                        <a:buNone/>
                      </a:pPr>
                      <a:r>
                        <a:rPr lang="en-US" sz="1200" b="1" i="0" u="none" strike="noStrike" noProof="0">
                          <a:latin typeface="Avenir Next LT Pro"/>
                        </a:rPr>
                        <a:t>General/Reporting Issue/</a:t>
                      </a:r>
                      <a:endParaRPr lang="en-US" sz="1200" b="1"/>
                    </a:p>
                    <a:p>
                      <a:pPr lvl="0" algn="ctr">
                        <a:buNone/>
                      </a:pPr>
                      <a:r>
                        <a:rPr lang="en-US" sz="1200" b="1" i="0" u="none" strike="noStrike" noProof="0">
                          <a:latin typeface="Avenir Next LT Pro"/>
                        </a:rPr>
                        <a:t> Eligibility </a:t>
                      </a:r>
                      <a:endParaRPr lang="en-US" sz="1200" b="1"/>
                    </a:p>
                  </a:txBody>
                  <a:tcPr anchor="ctr"/>
                </a:tc>
                <a:tc>
                  <a:txBody>
                    <a:bodyPr/>
                    <a:lstStyle/>
                    <a:p>
                      <a:pPr lvl="0">
                        <a:buNone/>
                      </a:pPr>
                      <a:r>
                        <a:rPr lang="en-US" sz="1200" b="1" i="0" u="none" strike="noStrike" noProof="0">
                          <a:latin typeface="Avenir Next LT Pro"/>
                        </a:rPr>
                        <a:t>Claudia Ayala </a:t>
                      </a:r>
                      <a:endParaRPr lang="en-US" sz="1200" b="1"/>
                    </a:p>
                  </a:txBody>
                  <a:tcPr/>
                </a:tc>
                <a:tc>
                  <a:txBody>
                    <a:bodyPr/>
                    <a:lstStyle/>
                    <a:p>
                      <a:pPr lvl="0">
                        <a:buNone/>
                      </a:pPr>
                      <a:r>
                        <a:rPr lang="en-US" sz="1200" b="1" i="0" u="none" strike="noStrike" noProof="0">
                          <a:latin typeface="Avenir Next LT Pro"/>
                        </a:rPr>
                        <a:t>Clinical Research Supervisor, Admin Core </a:t>
                      </a:r>
                      <a:endParaRPr lang="en-US" sz="1200" b="1"/>
                    </a:p>
                  </a:txBody>
                  <a:tcPr/>
                </a:tc>
                <a:tc>
                  <a:txBody>
                    <a:bodyPr/>
                    <a:lstStyle/>
                    <a:p>
                      <a:pPr lvl="0">
                        <a:buNone/>
                      </a:pPr>
                      <a:r>
                        <a:rPr lang="en-US" sz="1200" b="0" i="0" u="none" strike="noStrike" noProof="0">
                          <a:latin typeface="Avenir Next LT Pro"/>
                          <a:hlinkClick r:id="rId2"/>
                        </a:rPr>
                        <a:t>ceayala@ucdavis.edu</a:t>
                      </a:r>
                      <a:r>
                        <a:rPr lang="en-US" sz="1200" b="0" i="0" u="none" strike="noStrike" noProof="0">
                          <a:latin typeface="Avenir Next LT Pro"/>
                        </a:rPr>
                        <a:t> </a:t>
                      </a:r>
                      <a:endParaRPr lang="en-US" sz="1200" b="0"/>
                    </a:p>
                  </a:txBody>
                  <a:tcPr/>
                </a:tc>
                <a:extLst>
                  <a:ext uri="{0D108BD9-81ED-4DB2-BD59-A6C34878D82A}">
                    <a16:rowId xmlns:a16="http://schemas.microsoft.com/office/drawing/2014/main" val="2931414398"/>
                  </a:ext>
                </a:extLst>
              </a:tr>
              <a:tr h="370840">
                <a:tc>
                  <a:txBody>
                    <a:bodyPr/>
                    <a:lstStyle/>
                    <a:p>
                      <a:pPr lvl="0" algn="ctr">
                        <a:buNone/>
                      </a:pPr>
                      <a:r>
                        <a:rPr lang="en-US" sz="1200" b="1" i="0" u="none" strike="noStrike" noProof="0">
                          <a:latin typeface="Avenir Next LT Pro"/>
                        </a:rPr>
                        <a:t>Reporting Issue </a:t>
                      </a:r>
                      <a:endParaRPr lang="en-US" sz="1200" b="1"/>
                    </a:p>
                  </a:txBody>
                  <a:tcPr anchor="ctr"/>
                </a:tc>
                <a:tc>
                  <a:txBody>
                    <a:bodyPr/>
                    <a:lstStyle/>
                    <a:p>
                      <a:pPr lvl="0">
                        <a:buNone/>
                      </a:pPr>
                      <a:r>
                        <a:rPr lang="en-US" sz="1200" b="1" i="0" u="none" strike="noStrike" noProof="0">
                          <a:latin typeface="Avenir Next LT Pro"/>
                        </a:rPr>
                        <a:t>Gina Giambruno</a:t>
                      </a:r>
                      <a:endParaRPr lang="en-US" sz="1200" b="1"/>
                    </a:p>
                    <a:p>
                      <a:pPr lvl="0">
                        <a:buNone/>
                      </a:pPr>
                      <a:endParaRPr lang="en-US" sz="1200" b="1" i="0" u="none" strike="noStrike" noProof="0">
                        <a:latin typeface="Avenir Next LT Pro"/>
                      </a:endParaRPr>
                    </a:p>
                    <a:p>
                      <a:pPr lvl="0">
                        <a:buNone/>
                      </a:pPr>
                      <a:r>
                        <a:rPr lang="en-US" sz="1200" b="1" i="0" u="none" strike="noStrike" noProof="0">
                          <a:latin typeface="Avenir Next LT Pro"/>
                        </a:rPr>
                        <a:t>Dr. Martha </a:t>
                      </a:r>
                      <a:r>
                        <a:rPr lang="en-US" sz="1200" b="1" i="0" u="none" strike="noStrike" noProof="0" err="1">
                          <a:latin typeface="Avenir Next LT Pro"/>
                        </a:rPr>
                        <a:t>Forloines</a:t>
                      </a:r>
                      <a:r>
                        <a:rPr lang="en-US" sz="1200" b="1" i="0" u="none" strike="noStrike" noProof="0">
                          <a:latin typeface="Avenir Next LT Pro"/>
                        </a:rPr>
                        <a:t> </a:t>
                      </a:r>
                      <a:endParaRPr lang="en-US" sz="1200" b="1"/>
                    </a:p>
                    <a:p>
                      <a:pPr lvl="0">
                        <a:buNone/>
                      </a:pPr>
                      <a:endParaRPr lang="en-US" sz="1200" b="1" i="0" u="none" strike="noStrike" noProof="0">
                        <a:latin typeface="Avenir Next LT Pro"/>
                      </a:endParaRPr>
                    </a:p>
                    <a:p>
                      <a:pPr lvl="0">
                        <a:buNone/>
                      </a:pPr>
                      <a:endParaRPr lang="en-US" sz="1200" b="1" i="0" u="none" strike="noStrike" noProof="0">
                        <a:latin typeface="Avenir Next LT Pro"/>
                      </a:endParaRPr>
                    </a:p>
                    <a:p>
                      <a:pPr lvl="0">
                        <a:buNone/>
                      </a:pPr>
                      <a:r>
                        <a:rPr lang="en-US" sz="1200" b="1" i="0" u="none" strike="noStrike" noProof="0">
                          <a:latin typeface="Avenir Next LT Pro"/>
                        </a:rPr>
                        <a:t>Dr. Charles </a:t>
                      </a:r>
                      <a:r>
                        <a:rPr lang="en-US" sz="1200" b="1" i="0" u="none" strike="noStrike" noProof="0" err="1">
                          <a:latin typeface="Avenir Next LT Pro"/>
                        </a:rPr>
                        <a:t>DeCarli</a:t>
                      </a:r>
                      <a:r>
                        <a:rPr lang="en-US" sz="1200" b="1" i="0" u="none" strike="noStrike" noProof="0">
                          <a:latin typeface="Avenir Next LT Pro"/>
                        </a:rPr>
                        <a:t> </a:t>
                      </a:r>
                      <a:endParaRPr lang="en-US" sz="1200" b="1"/>
                    </a:p>
                  </a:txBody>
                  <a:tcPr/>
                </a:tc>
                <a:tc>
                  <a:txBody>
                    <a:bodyPr/>
                    <a:lstStyle/>
                    <a:p>
                      <a:pPr lvl="0">
                        <a:buNone/>
                      </a:pPr>
                      <a:r>
                        <a:rPr lang="en-US" sz="1200" b="1" i="0" u="none" strike="noStrike" noProof="0">
                          <a:latin typeface="Avenir Next LT Pro"/>
                        </a:rPr>
                        <a:t>Health Educator, Recruitment Core </a:t>
                      </a:r>
                      <a:endParaRPr lang="en-US" sz="1200" b="1"/>
                    </a:p>
                    <a:p>
                      <a:pPr lvl="0">
                        <a:buNone/>
                      </a:pPr>
                      <a:endParaRPr lang="en-US" sz="1200" b="1" i="0" u="none" strike="noStrike" noProof="0">
                        <a:latin typeface="Avenir Next LT Pro"/>
                      </a:endParaRPr>
                    </a:p>
                    <a:p>
                      <a:pPr lvl="0">
                        <a:buNone/>
                      </a:pPr>
                      <a:r>
                        <a:rPr lang="en-US" sz="1200" b="1" i="0" u="none" strike="noStrike" noProof="0">
                          <a:latin typeface="Avenir Next LT Pro"/>
                        </a:rPr>
                        <a:t>Director of Clinical Research, Admin Core </a:t>
                      </a:r>
                      <a:endParaRPr lang="en-US" sz="1200" b="1"/>
                    </a:p>
                    <a:p>
                      <a:pPr lvl="0">
                        <a:buNone/>
                      </a:pPr>
                      <a:endParaRPr lang="en-US" sz="1200" b="1" i="0" u="none" strike="noStrike" noProof="0">
                        <a:latin typeface="Avenir Next LT Pro"/>
                      </a:endParaRPr>
                    </a:p>
                    <a:p>
                      <a:pPr lvl="0">
                        <a:buNone/>
                      </a:pPr>
                      <a:r>
                        <a:rPr lang="en-US" sz="1200" b="1" i="0" u="none" strike="noStrike" noProof="0">
                          <a:latin typeface="Avenir Next LT Pro"/>
                        </a:rPr>
                        <a:t>Director, Alzheimer's Disease Research Center, Admin Core </a:t>
                      </a:r>
                      <a:endParaRPr lang="en-US" sz="1200" b="1"/>
                    </a:p>
                  </a:txBody>
                  <a:tcPr/>
                </a:tc>
                <a:tc>
                  <a:txBody>
                    <a:bodyPr/>
                    <a:lstStyle/>
                    <a:p>
                      <a:pPr lvl="0">
                        <a:buNone/>
                      </a:pPr>
                      <a:r>
                        <a:rPr lang="en-US" sz="1200" b="0" i="0" u="none" strike="noStrike" noProof="0">
                          <a:latin typeface="Avenir Next LT Pro"/>
                          <a:hlinkClick r:id="rId3"/>
                        </a:rPr>
                        <a:t>ggiambruno@ucdavis.edu</a:t>
                      </a:r>
                      <a:endParaRPr lang="en-US" sz="1200" b="0" i="0" u="none" strike="noStrike" noProof="0">
                        <a:latin typeface="Avenir Next LT Pro"/>
                      </a:endParaRPr>
                    </a:p>
                    <a:p>
                      <a:pPr lvl="0">
                        <a:buNone/>
                      </a:pPr>
                      <a:endParaRPr lang="en-US" sz="1200" b="0" i="0" u="none" strike="noStrike" noProof="0">
                        <a:latin typeface="Avenir Next LT Pro"/>
                      </a:endParaRPr>
                    </a:p>
                    <a:p>
                      <a:pPr lvl="0">
                        <a:buNone/>
                      </a:pPr>
                      <a:endParaRPr lang="en-US" sz="1200" b="0" i="0" u="none" strike="noStrike" noProof="0">
                        <a:latin typeface="Avenir Next LT Pro"/>
                      </a:endParaRPr>
                    </a:p>
                    <a:p>
                      <a:pPr lvl="0">
                        <a:buNone/>
                      </a:pPr>
                      <a:r>
                        <a:rPr lang="en-US" sz="1200" b="0" i="0" u="none" strike="noStrike" noProof="0">
                          <a:hlinkClick r:id="rId4"/>
                        </a:rPr>
                        <a:t>mrforloines@ucdavis.edu</a:t>
                      </a:r>
                      <a:endParaRPr lang="en-US" sz="1200" b="0" i="0" u="none" strike="noStrike" noProof="0"/>
                    </a:p>
                    <a:p>
                      <a:pPr lvl="0">
                        <a:buNone/>
                      </a:pPr>
                      <a:endParaRPr lang="en-US" sz="1200" b="0" i="0" u="none" strike="noStrike" noProof="0"/>
                    </a:p>
                    <a:p>
                      <a:pPr lvl="0">
                        <a:buNone/>
                      </a:pPr>
                      <a:r>
                        <a:rPr lang="en-US" sz="1200" b="0" i="0" u="none" strike="noStrike" noProof="0">
                          <a:latin typeface="Avenir Next LT Pro"/>
                          <a:hlinkClick r:id="rId5"/>
                        </a:rPr>
                        <a:t>cdecarli@ucdavis.edu</a:t>
                      </a:r>
                      <a:endParaRPr lang="en-US" sz="1200" b="0" i="0" u="none" strike="noStrike" noProof="0">
                        <a:latin typeface="Avenir Next LT Pro"/>
                      </a:endParaRPr>
                    </a:p>
                    <a:p>
                      <a:pPr lvl="0">
                        <a:buNone/>
                      </a:pPr>
                      <a:endParaRPr lang="en-US" sz="1200" b="0" i="0" u="none" strike="noStrike" noProof="0">
                        <a:latin typeface="Avenir Next LT Pro"/>
                      </a:endParaRPr>
                    </a:p>
                  </a:txBody>
                  <a:tcPr/>
                </a:tc>
                <a:extLst>
                  <a:ext uri="{0D108BD9-81ED-4DB2-BD59-A6C34878D82A}">
                    <a16:rowId xmlns:a16="http://schemas.microsoft.com/office/drawing/2014/main" val="2533578775"/>
                  </a:ext>
                </a:extLst>
              </a:tr>
              <a:tr h="370840">
                <a:tc>
                  <a:txBody>
                    <a:bodyPr/>
                    <a:lstStyle/>
                    <a:p>
                      <a:pPr lvl="0" algn="ctr">
                        <a:buNone/>
                      </a:pPr>
                      <a:r>
                        <a:rPr lang="en-US" sz="1200" b="1" i="0" u="none" strike="noStrike" noProof="0">
                          <a:latin typeface="Avenir Next LT Pro"/>
                        </a:rPr>
                        <a:t>Recruitment &amp; Retention</a:t>
                      </a:r>
                      <a:endParaRPr lang="en-US" sz="1200" b="1"/>
                    </a:p>
                  </a:txBody>
                  <a:tcPr anchor="ctr"/>
                </a:tc>
                <a:tc>
                  <a:txBody>
                    <a:bodyPr/>
                    <a:lstStyle/>
                    <a:p>
                      <a:pPr lvl="0">
                        <a:buNone/>
                      </a:pPr>
                      <a:r>
                        <a:rPr lang="en-US" sz="1200" b="1" i="0" u="none" strike="noStrike" noProof="0">
                          <a:latin typeface="Avenir Next LT Pro"/>
                        </a:rPr>
                        <a:t>Gina Giambruno </a:t>
                      </a:r>
                      <a:endParaRPr lang="en-US" b="1"/>
                    </a:p>
                    <a:p>
                      <a:pPr lvl="0">
                        <a:buNone/>
                      </a:pPr>
                      <a:r>
                        <a:rPr lang="en-US" sz="1200" b="1" i="0" u="none" strike="noStrike" noProof="0">
                          <a:latin typeface="Avenir Next LT Pro"/>
                        </a:rPr>
                        <a:t>Dr. David Johnson </a:t>
                      </a:r>
                      <a:endParaRPr lang="en-US" b="1"/>
                    </a:p>
                  </a:txBody>
                  <a:tcPr/>
                </a:tc>
                <a:tc>
                  <a:txBody>
                    <a:bodyPr/>
                    <a:lstStyle/>
                    <a:p>
                      <a:pPr lvl="0">
                        <a:buNone/>
                      </a:pPr>
                      <a:r>
                        <a:rPr lang="en-US" sz="1200" b="1" i="0" u="none" strike="noStrike" noProof="0">
                          <a:latin typeface="Avenir Next LT Pro"/>
                        </a:rPr>
                        <a:t>Health Educator, Recruitment Core Professor, Recruitment Core </a:t>
                      </a:r>
                      <a:endParaRPr lang="en-US" b="1"/>
                    </a:p>
                  </a:txBody>
                  <a:tcPr/>
                </a:tc>
                <a:tc>
                  <a:txBody>
                    <a:bodyPr/>
                    <a:lstStyle/>
                    <a:p>
                      <a:pPr lvl="0">
                        <a:buNone/>
                      </a:pPr>
                      <a:r>
                        <a:rPr lang="en-US" sz="1200" b="0" i="0" u="none" strike="noStrike" noProof="0">
                          <a:latin typeface="Avenir Next LT Pro"/>
                          <a:hlinkClick r:id="rId3"/>
                        </a:rPr>
                        <a:t>ggiambruno@ucdavis.edu</a:t>
                      </a:r>
                      <a:r>
                        <a:rPr lang="en-US" sz="1200" b="0" i="0" u="none" strike="noStrike" noProof="0">
                          <a:latin typeface="Avenir Next LT Pro"/>
                        </a:rPr>
                        <a:t> </a:t>
                      </a:r>
                      <a:r>
                        <a:rPr lang="en-US" sz="1200" b="0" i="0" u="none" strike="noStrike" noProof="0">
                          <a:latin typeface="Avenir Next LT Pro"/>
                          <a:hlinkClick r:id="rId6"/>
                        </a:rPr>
                        <a:t>dkj@ucdavis.edu</a:t>
                      </a:r>
                      <a:endParaRPr lang="en-US" b="0"/>
                    </a:p>
                  </a:txBody>
                  <a:tcPr/>
                </a:tc>
                <a:extLst>
                  <a:ext uri="{0D108BD9-81ED-4DB2-BD59-A6C34878D82A}">
                    <a16:rowId xmlns:a16="http://schemas.microsoft.com/office/drawing/2014/main" val="1713439859"/>
                  </a:ext>
                </a:extLst>
              </a:tr>
              <a:tr h="370840">
                <a:tc>
                  <a:txBody>
                    <a:bodyPr/>
                    <a:lstStyle/>
                    <a:p>
                      <a:pPr lvl="0" algn="ctr">
                        <a:buNone/>
                      </a:pPr>
                      <a:r>
                        <a:rPr lang="en-US" sz="1200" b="1" i="0" u="none" strike="noStrike" noProof="0">
                          <a:latin typeface="Avenir Next LT Pro"/>
                        </a:rPr>
                        <a:t>Study Supplies/Shipping </a:t>
                      </a:r>
                      <a:endParaRPr lang="en-US" b="1"/>
                    </a:p>
                  </a:txBody>
                  <a:tcPr anchor="ctr"/>
                </a:tc>
                <a:tc>
                  <a:txBody>
                    <a:bodyPr/>
                    <a:lstStyle/>
                    <a:p>
                      <a:pPr lvl="0">
                        <a:buNone/>
                      </a:pPr>
                      <a:r>
                        <a:rPr lang="en-US" sz="1200" b="1" i="0" u="none" strike="noStrike" noProof="0">
                          <a:latin typeface="Avenir Next LT Pro"/>
                        </a:rPr>
                        <a:t>Kelsey Erickson </a:t>
                      </a:r>
                      <a:endParaRPr lang="en-US" b="1"/>
                    </a:p>
                    <a:p>
                      <a:pPr lvl="0">
                        <a:buNone/>
                      </a:pPr>
                      <a:r>
                        <a:rPr lang="en-US" sz="1200" b="1" i="0" u="none" strike="noStrike" noProof="0">
                          <a:latin typeface="Avenir Next LT Pro"/>
                        </a:rPr>
                        <a:t>Daniel Salvagni </a:t>
                      </a:r>
                      <a:endParaRPr lang="en-US" b="1"/>
                    </a:p>
                  </a:txBody>
                  <a:tcPr/>
                </a:tc>
                <a:tc>
                  <a:txBody>
                    <a:bodyPr/>
                    <a:lstStyle/>
                    <a:p>
                      <a:pPr lvl="0">
                        <a:buNone/>
                      </a:pPr>
                      <a:r>
                        <a:rPr lang="en-US" sz="1200" b="1" i="0" u="none" strike="noStrike" noProof="0">
                          <a:latin typeface="Avenir Next LT Pro"/>
                        </a:rPr>
                        <a:t>Repository Manager, Repository Core Junior Specialist, Repository Core</a:t>
                      </a:r>
                      <a:r>
                        <a:rPr lang="en-US" sz="1800" b="1" i="0" u="none" strike="noStrike" noProof="0">
                          <a:latin typeface="Avenir Next LT Pro"/>
                        </a:rPr>
                        <a:t> </a:t>
                      </a:r>
                      <a:endParaRPr lang="en-US" b="1"/>
                    </a:p>
                  </a:txBody>
                  <a:tcPr/>
                </a:tc>
                <a:tc>
                  <a:txBody>
                    <a:bodyPr/>
                    <a:lstStyle/>
                    <a:p>
                      <a:pPr lvl="0">
                        <a:buNone/>
                      </a:pPr>
                      <a:r>
                        <a:rPr lang="en-US" sz="1200" b="0" i="0" u="none" strike="noStrike" noProof="0">
                          <a:latin typeface="Avenir Next LT Pro"/>
                          <a:hlinkClick r:id="rId7"/>
                        </a:rPr>
                        <a:t>kelerickson@ucdavis.edu</a:t>
                      </a:r>
                      <a:r>
                        <a:rPr lang="en-US" sz="1200" b="0" i="0" u="none" strike="noStrike" noProof="0">
                          <a:latin typeface="Avenir Next LT Pro"/>
                        </a:rPr>
                        <a:t> </a:t>
                      </a:r>
                      <a:r>
                        <a:rPr lang="en-US" sz="1200" b="0" i="0" u="none" strike="noStrike" noProof="0">
                          <a:latin typeface="Avenir Next LT Pro"/>
                          <a:hlinkClick r:id="rId8"/>
                        </a:rPr>
                        <a:t>djsalvagni@ucdavis.edu</a:t>
                      </a:r>
                      <a:endParaRPr lang="en-US" sz="1200" b="0" i="0" u="none" strike="noStrike" noProof="0">
                        <a:latin typeface="Avenir Next LT Pro"/>
                      </a:endParaRPr>
                    </a:p>
                  </a:txBody>
                  <a:tcPr/>
                </a:tc>
                <a:extLst>
                  <a:ext uri="{0D108BD9-81ED-4DB2-BD59-A6C34878D82A}">
                    <a16:rowId xmlns:a16="http://schemas.microsoft.com/office/drawing/2014/main" val="4024381551"/>
                  </a:ext>
                </a:extLst>
              </a:tr>
              <a:tr h="370840">
                <a:tc>
                  <a:txBody>
                    <a:bodyPr/>
                    <a:lstStyle/>
                    <a:p>
                      <a:pPr lvl="0" algn="ctr">
                        <a:buNone/>
                      </a:pPr>
                      <a:r>
                        <a:rPr lang="en-US" sz="1200" b="1" i="0" u="none" strike="noStrike" noProof="0">
                          <a:latin typeface="Avenir Next LT Pro"/>
                        </a:rPr>
                        <a:t>Invoicing/Sub-award</a:t>
                      </a:r>
                      <a:endParaRPr lang="en-US" sz="1200" b="1"/>
                    </a:p>
                  </a:txBody>
                  <a:tcPr anchor="ctr"/>
                </a:tc>
                <a:tc>
                  <a:txBody>
                    <a:bodyPr/>
                    <a:lstStyle/>
                    <a:p>
                      <a:pPr lvl="0">
                        <a:buNone/>
                      </a:pPr>
                      <a:r>
                        <a:rPr lang="en-US" sz="1200" b="1" i="0" u="none" strike="noStrike" noProof="0">
                          <a:latin typeface="Avenir Next LT Pro"/>
                        </a:rPr>
                        <a:t>Colleen Burke-Pitts </a:t>
                      </a:r>
                      <a:endParaRPr lang="en-US" b="1"/>
                    </a:p>
                    <a:p>
                      <a:pPr lvl="0">
                        <a:buNone/>
                      </a:pPr>
                      <a:r>
                        <a:rPr lang="en-US" sz="1200" b="1" i="0" u="none" strike="noStrike" noProof="0">
                          <a:latin typeface="Avenir Next LT Pro"/>
                        </a:rPr>
                        <a:t>Yuliya </a:t>
                      </a:r>
                      <a:r>
                        <a:rPr lang="en-US" sz="1200" b="1" i="0" u="none" strike="noStrike" noProof="0" err="1">
                          <a:latin typeface="Avenir Next LT Pro"/>
                        </a:rPr>
                        <a:t>Yarova-Yarovaya</a:t>
                      </a:r>
                      <a:r>
                        <a:rPr lang="en-US" sz="1200" b="1" i="0" u="none" strike="noStrike" noProof="0">
                          <a:latin typeface="Avenir Next LT Pro"/>
                        </a:rPr>
                        <a:t> </a:t>
                      </a:r>
                      <a:endParaRPr lang="en-US" b="1"/>
                    </a:p>
                    <a:p>
                      <a:pPr lvl="0">
                        <a:buNone/>
                      </a:pPr>
                      <a:r>
                        <a:rPr lang="en-US" sz="1200" b="1" i="0" u="none" strike="noStrike" noProof="0">
                          <a:latin typeface="Avenir Next LT Pro"/>
                        </a:rPr>
                        <a:t>Claudia Ayala</a:t>
                      </a:r>
                      <a:r>
                        <a:rPr lang="en-US" sz="1800" b="1" i="0" u="none" strike="noStrike" noProof="0">
                          <a:latin typeface="Avenir Next LT Pro"/>
                        </a:rPr>
                        <a:t> </a:t>
                      </a:r>
                      <a:endParaRPr lang="en-US" b="1"/>
                    </a:p>
                  </a:txBody>
                  <a:tcPr/>
                </a:tc>
                <a:tc>
                  <a:txBody>
                    <a:bodyPr/>
                    <a:lstStyle/>
                    <a:p>
                      <a:pPr lvl="0">
                        <a:buNone/>
                      </a:pPr>
                      <a:r>
                        <a:rPr lang="en-US" sz="1200" b="1" i="0" u="none" strike="noStrike" noProof="0">
                          <a:latin typeface="Avenir Next LT Pro"/>
                        </a:rPr>
                        <a:t>Administrative Assistant </a:t>
                      </a:r>
                      <a:endParaRPr lang="en-US" b="1"/>
                    </a:p>
                    <a:p>
                      <a:pPr lvl="0">
                        <a:buNone/>
                      </a:pPr>
                      <a:r>
                        <a:rPr lang="en-US" sz="1200" b="1" i="0" u="none" strike="noStrike" noProof="0">
                          <a:latin typeface="Avenir Next LT Pro"/>
                        </a:rPr>
                        <a:t>Finance Manager </a:t>
                      </a:r>
                      <a:endParaRPr lang="en-US" b="1"/>
                    </a:p>
                    <a:p>
                      <a:pPr lvl="0">
                        <a:buNone/>
                      </a:pPr>
                      <a:r>
                        <a:rPr lang="en-US" sz="1200" b="1" i="0" u="none" strike="noStrike" noProof="0">
                          <a:latin typeface="Avenir Next LT Pro"/>
                        </a:rPr>
                        <a:t>Clinical Research Supervisor</a:t>
                      </a:r>
                    </a:p>
                  </a:txBody>
                  <a:tcPr/>
                </a:tc>
                <a:tc>
                  <a:txBody>
                    <a:bodyPr/>
                    <a:lstStyle/>
                    <a:p>
                      <a:pPr lvl="0">
                        <a:buNone/>
                      </a:pPr>
                      <a:r>
                        <a:rPr lang="en-US" sz="1200" b="0" i="0" u="none" strike="noStrike" noProof="0">
                          <a:latin typeface="Avenir Next LT Pro"/>
                          <a:hlinkClick r:id="rId9"/>
                        </a:rPr>
                        <a:t>cburkepitts@ucdavis.edu</a:t>
                      </a:r>
                      <a:endParaRPr lang="en-US" b="0"/>
                    </a:p>
                    <a:p>
                      <a:pPr lvl="0">
                        <a:buNone/>
                      </a:pPr>
                      <a:r>
                        <a:rPr lang="en-US" sz="1200" b="0" i="0" u="none" strike="noStrike" noProof="0">
                          <a:latin typeface="Avenir Next LT Pro"/>
                          <a:hlinkClick r:id="rId10"/>
                        </a:rPr>
                        <a:t>yarovaya@ucdavis.edu</a:t>
                      </a:r>
                      <a:r>
                        <a:rPr lang="en-US" sz="1200" b="0" i="0" u="none" strike="noStrike" noProof="0">
                          <a:latin typeface="Avenir Next LT Pro"/>
                        </a:rPr>
                        <a:t> </a:t>
                      </a:r>
                      <a:r>
                        <a:rPr lang="en-US" sz="1200" b="0" i="0" u="none" strike="noStrike" noProof="0">
                          <a:latin typeface="Avenir Next LT Pro"/>
                          <a:hlinkClick r:id="rId2"/>
                        </a:rPr>
                        <a:t>ceayala@ucdavis.edu</a:t>
                      </a:r>
                      <a:r>
                        <a:rPr lang="en-US" sz="1200" b="0" i="0" u="none" strike="noStrike" noProof="0">
                          <a:latin typeface="Avenir Next LT Pro"/>
                        </a:rPr>
                        <a:t> </a:t>
                      </a:r>
                      <a:endParaRPr lang="en-US" b="0"/>
                    </a:p>
                  </a:txBody>
                  <a:tcPr/>
                </a:tc>
                <a:extLst>
                  <a:ext uri="{0D108BD9-81ED-4DB2-BD59-A6C34878D82A}">
                    <a16:rowId xmlns:a16="http://schemas.microsoft.com/office/drawing/2014/main" val="3284364846"/>
                  </a:ext>
                </a:extLst>
              </a:tr>
              <a:tr h="370840">
                <a:tc>
                  <a:txBody>
                    <a:bodyPr/>
                    <a:lstStyle/>
                    <a:p>
                      <a:pPr lvl="0" algn="ctr">
                        <a:buNone/>
                      </a:pPr>
                      <a:r>
                        <a:rPr lang="en-US" sz="1200" b="1" i="0" u="none" strike="noStrike" noProof="0">
                          <a:latin typeface="Avenir Next LT Pro"/>
                        </a:rPr>
                        <a:t>UCD IRB (IRBNet) </a:t>
                      </a:r>
                      <a:endParaRPr lang="en-US" b="1"/>
                    </a:p>
                  </a:txBody>
                  <a:tcPr anchor="ctr"/>
                </a:tc>
                <a:tc>
                  <a:txBody>
                    <a:bodyPr/>
                    <a:lstStyle/>
                    <a:p>
                      <a:pPr lvl="0">
                        <a:buNone/>
                      </a:pPr>
                      <a:r>
                        <a:rPr lang="en-US" sz="1200" b="1" i="0" u="none" strike="noStrike" noProof="0">
                          <a:latin typeface="Avenir Next LT Pro"/>
                        </a:rPr>
                        <a:t>Kelly Wallace </a:t>
                      </a:r>
                      <a:endParaRPr lang="en-US" b="1"/>
                    </a:p>
                    <a:p>
                      <a:pPr lvl="0">
                        <a:buNone/>
                      </a:pPr>
                      <a:endParaRPr lang="en-US" sz="1200" b="1" i="0" u="none" strike="noStrike" noProof="0">
                        <a:latin typeface="Avenir Next LT Pro"/>
                      </a:endParaRPr>
                    </a:p>
                    <a:p>
                      <a:pPr lvl="0">
                        <a:buNone/>
                      </a:pPr>
                      <a:r>
                        <a:rPr lang="en-US" sz="1200" b="1" i="0" u="none" strike="noStrike" noProof="0">
                          <a:latin typeface="Avenir Next LT Pro"/>
                        </a:rPr>
                        <a:t>Talia Grayce Hamm </a:t>
                      </a:r>
                      <a:endParaRPr lang="en-US" b="1"/>
                    </a:p>
                  </a:txBody>
                  <a:tcPr/>
                </a:tc>
                <a:tc>
                  <a:txBody>
                    <a:bodyPr/>
                    <a:lstStyle/>
                    <a:p>
                      <a:pPr lvl="0">
                        <a:buNone/>
                      </a:pPr>
                      <a:r>
                        <a:rPr lang="en-US" sz="1200" b="1" i="0" u="none" strike="noStrike" noProof="0">
                          <a:latin typeface="Avenir Next LT Pro"/>
                        </a:rPr>
                        <a:t>Clinical Research Supervisor, IRB </a:t>
                      </a:r>
                      <a:endParaRPr lang="en-US" b="1"/>
                    </a:p>
                    <a:p>
                      <a:pPr lvl="0">
                        <a:buNone/>
                      </a:pPr>
                      <a:endParaRPr lang="en-US" sz="1200" b="1" i="0" u="none" strike="noStrike" noProof="0">
                        <a:latin typeface="Avenir Next LT Pro"/>
                      </a:endParaRPr>
                    </a:p>
                    <a:p>
                      <a:pPr lvl="0">
                        <a:buNone/>
                      </a:pPr>
                      <a:r>
                        <a:rPr lang="en-US" sz="1200" b="1" i="0" u="none" strike="noStrike" noProof="0">
                          <a:latin typeface="Avenir Next LT Pro"/>
                        </a:rPr>
                        <a:t>Clinical Research Coordinator, IRB</a:t>
                      </a:r>
                      <a:r>
                        <a:rPr lang="en-US" sz="1800" b="1" i="0" u="none" strike="noStrike" noProof="0">
                          <a:latin typeface="Avenir Next LT Pro"/>
                        </a:rPr>
                        <a:t> </a:t>
                      </a:r>
                      <a:endParaRPr lang="en-US" b="1"/>
                    </a:p>
                  </a:txBody>
                  <a:tcPr/>
                </a:tc>
                <a:tc>
                  <a:txBody>
                    <a:bodyPr/>
                    <a:lstStyle/>
                    <a:p>
                      <a:pPr lvl="0">
                        <a:buNone/>
                      </a:pPr>
                      <a:r>
                        <a:rPr lang="en-US" sz="1200" b="0" i="0" u="none" strike="noStrike" noProof="0">
                          <a:latin typeface="Avenir Next LT Pro"/>
                          <a:hlinkClick r:id="rId11"/>
                        </a:rPr>
                        <a:t>klwallace@ucdavis.edu</a:t>
                      </a:r>
                      <a:r>
                        <a:rPr lang="en-US" sz="1200" b="0" i="0" u="none" strike="noStrike" noProof="0">
                          <a:latin typeface="Avenir Next LT Pro"/>
                        </a:rPr>
                        <a:t> </a:t>
                      </a:r>
                      <a:endParaRPr lang="en-US" b="0"/>
                    </a:p>
                    <a:p>
                      <a:pPr lvl="0">
                        <a:buNone/>
                      </a:pPr>
                      <a:endParaRPr lang="en-US" sz="1200" b="0" i="0" u="none" strike="noStrike" noProof="0">
                        <a:latin typeface="Avenir Next LT Pro"/>
                      </a:endParaRPr>
                    </a:p>
                    <a:p>
                      <a:pPr lvl="0">
                        <a:buNone/>
                      </a:pPr>
                      <a:r>
                        <a:rPr lang="en-US" sz="1200" b="0" i="0" u="none" strike="noStrike" noProof="0">
                          <a:latin typeface="Avenir Next LT Pro"/>
                          <a:hlinkClick r:id="rId12"/>
                        </a:rPr>
                        <a:t>tghamm@ucdavis.edu</a:t>
                      </a:r>
                      <a:r>
                        <a:rPr lang="en-US" sz="1200" b="0" i="0" u="none" strike="noStrike" noProof="0">
                          <a:latin typeface="Avenir Next LT Pro"/>
                        </a:rPr>
                        <a:t> </a:t>
                      </a:r>
                      <a:endParaRPr lang="en-US" b="0"/>
                    </a:p>
                  </a:txBody>
                  <a:tcPr/>
                </a:tc>
                <a:extLst>
                  <a:ext uri="{0D108BD9-81ED-4DB2-BD59-A6C34878D82A}">
                    <a16:rowId xmlns:a16="http://schemas.microsoft.com/office/drawing/2014/main" val="2044434789"/>
                  </a:ext>
                </a:extLst>
              </a:tr>
              <a:tr h="36221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24595703"/>
                  </a:ext>
                </a:extLst>
              </a:tr>
            </a:tbl>
          </a:graphicData>
        </a:graphic>
      </p:graphicFrame>
    </p:spTree>
    <p:extLst>
      <p:ext uri="{BB962C8B-B14F-4D97-AF65-F5344CB8AC3E}">
        <p14:creationId xmlns:p14="http://schemas.microsoft.com/office/powerpoint/2010/main" val="3864708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fbe6960-8392-4a34-813a-1a2e56e8ec9a" xsi:nil="true"/>
    <lcf76f155ced4ddcb4097134ff3c332f xmlns="7c17ef6c-a982-42fc-a322-f6d01f14dbf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F2C51F7A65D141AC3E0910126DF919" ma:contentTypeVersion="16" ma:contentTypeDescription="Create a new document." ma:contentTypeScope="" ma:versionID="3607d33b1c4c9db8606bf93cc76d6226">
  <xsd:schema xmlns:xsd="http://www.w3.org/2001/XMLSchema" xmlns:xs="http://www.w3.org/2001/XMLSchema" xmlns:p="http://schemas.microsoft.com/office/2006/metadata/properties" xmlns:ns2="7c17ef6c-a982-42fc-a322-f6d01f14dbfd" xmlns:ns3="4fbe6960-8392-4a34-813a-1a2e56e8ec9a" targetNamespace="http://schemas.microsoft.com/office/2006/metadata/properties" ma:root="true" ma:fieldsID="54740af5c32a44e410549ce98276d962" ns2:_="" ns3:_="">
    <xsd:import namespace="7c17ef6c-a982-42fc-a322-f6d01f14dbfd"/>
    <xsd:import namespace="4fbe6960-8392-4a34-813a-1a2e56e8ec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7ef6c-a982-42fc-a322-f6d01f14d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e6960-8392-4a34-813a-1a2e56e8ec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1f1cefd-9f6e-4ba2-a4ff-95304415d9b9}" ma:internalName="TaxCatchAll" ma:showField="CatchAllData" ma:web="4fbe6960-8392-4a34-813a-1a2e56e8ec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8752D5-ECFB-4347-978D-BA8BD5B2AFC3}">
  <ds:schemaRefs>
    <ds:schemaRef ds:uri="http://schemas.microsoft.com/sharepoint/v3/contenttype/forms"/>
  </ds:schemaRefs>
</ds:datastoreItem>
</file>

<file path=customXml/itemProps2.xml><?xml version="1.0" encoding="utf-8"?>
<ds:datastoreItem xmlns:ds="http://schemas.openxmlformats.org/officeDocument/2006/customXml" ds:itemID="{6CD14A07-329C-4E08-9C29-0DCE60F6A5B7}">
  <ds:schemaRefs>
    <ds:schemaRef ds:uri="4fbe6960-8392-4a34-813a-1a2e56e8ec9a"/>
    <ds:schemaRef ds:uri="7c17ef6c-a982-42fc-a322-f6d01f14dbf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1706FA2-C309-4F68-A3CA-872958C644BD}">
  <ds:schemaRefs>
    <ds:schemaRef ds:uri="4fbe6960-8392-4a34-813a-1a2e56e8ec9a"/>
    <ds:schemaRef ds:uri="7c17ef6c-a982-42fc-a322-f6d01f14db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5</Notes>
  <HiddenSlides>0</HiddenSlide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1_Office Theme</vt:lpstr>
      <vt:lpstr>2_Office Theme</vt:lpstr>
      <vt:lpstr>AccentBoxVTI</vt:lpstr>
      <vt:lpstr>Study Coordinator Meeting 02.15.23</vt:lpstr>
      <vt:lpstr>Monthly Study Coordinator Meeting Agenda – 02.15.23</vt:lpstr>
      <vt:lpstr>Administrative Updates</vt:lpstr>
      <vt:lpstr>Site Reimbursement Statement</vt:lpstr>
      <vt:lpstr>Invoicing Updates</vt:lpstr>
      <vt:lpstr>Data Entry on the Data Portal</vt:lpstr>
      <vt:lpstr>Transportation Cost</vt:lpstr>
      <vt:lpstr>Reminder from our Repository Team:</vt:lpstr>
      <vt:lpstr>Communication with the UC Davis Team:</vt:lpstr>
      <vt:lpstr>Diverse VCID FAQs</vt:lpstr>
      <vt:lpstr>Data Portal – Email Questionnaires</vt:lpstr>
      <vt:lpstr>Trivia Question –  Win $50 Visa Gift Card</vt:lpstr>
      <vt:lpstr>OVERALL Recruitment Goals and Progress (as of 02.14.2023)</vt:lpstr>
      <vt:lpstr>Q1 2023 Recruitment Goals and Progress (as of 02.14.2023)</vt:lpstr>
      <vt:lpstr>Proposed vs. Actual Enrollment (Updated 02.14.23)</vt:lpstr>
      <vt:lpstr>Collected data on enrollment (as of November 14, 2022)</vt:lpstr>
      <vt:lpstr>Lytonia Floyd – Outreach Specialist</vt:lpstr>
      <vt:lpstr>General Announcements</vt:lpstr>
      <vt:lpstr>Qualtrics Survey Results</vt:lpstr>
      <vt:lpstr>We need your help….</vt:lpstr>
      <vt:lpstr>UC Davis Recruitment and Retention Core Contacts</vt:lpstr>
      <vt:lpstr>Co-investigators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Marie Giambruno</dc:creator>
  <cp:revision>1</cp:revision>
  <dcterms:created xsi:type="dcterms:W3CDTF">2022-05-18T19:41:17Z</dcterms:created>
  <dcterms:modified xsi:type="dcterms:W3CDTF">2023-02-15T16:55:47Z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0x01010082F2C51F7A65D141AC3E0910126DF919</vt:lpwstr>
  </property>
  <property fmtid="{D5CDD505-2E9C-101B-9397-08002B2CF9AE}" pid="3" name="MediaServiceImageTags">
    <vt:lpwstr/>
  </property>
</Properties>
</file>