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</p:sldMasterIdLst>
  <p:notesMasterIdLst>
    <p:notesMasterId r:id="rId23"/>
  </p:notesMasterIdLst>
  <p:sldIdLst>
    <p:sldId id="257" r:id="rId7"/>
    <p:sldId id="528" r:id="rId8"/>
    <p:sldId id="1133" r:id="rId9"/>
    <p:sldId id="1139" r:id="rId10"/>
    <p:sldId id="1078" r:id="rId11"/>
    <p:sldId id="1128" r:id="rId12"/>
    <p:sldId id="1137" r:id="rId13"/>
    <p:sldId id="1116" r:id="rId14"/>
    <p:sldId id="1135" r:id="rId15"/>
    <p:sldId id="1136" r:id="rId16"/>
    <p:sldId id="1142" r:id="rId17"/>
    <p:sldId id="1143" r:id="rId18"/>
    <p:sldId id="1114" r:id="rId19"/>
    <p:sldId id="1132" r:id="rId20"/>
    <p:sldId id="495" r:id="rId21"/>
    <p:sldId id="51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DADDDC-7E98-44CA-8913-3106EB1042D3}" v="266" dt="2022-12-21T00:35:43.3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6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na Marie Giambruno" userId="92225441-41f5-42d7-9636-66673d1aa60a" providerId="ADAL" clId="{A4DADDDC-7E98-44CA-8913-3106EB1042D3}"/>
    <pc:docChg chg="custSel addSld delSld modSld sldOrd delMainMaster">
      <pc:chgData name="Gina Marie Giambruno" userId="92225441-41f5-42d7-9636-66673d1aa60a" providerId="ADAL" clId="{A4DADDDC-7E98-44CA-8913-3106EB1042D3}" dt="2022-12-21T00:35:43.328" v="1299" actId="20577"/>
      <pc:docMkLst>
        <pc:docMk/>
      </pc:docMkLst>
      <pc:sldChg chg="modSp mod">
        <pc:chgData name="Gina Marie Giambruno" userId="92225441-41f5-42d7-9636-66673d1aa60a" providerId="ADAL" clId="{A4DADDDC-7E98-44CA-8913-3106EB1042D3}" dt="2022-12-19T22:32:36.477" v="5" actId="20577"/>
        <pc:sldMkLst>
          <pc:docMk/>
          <pc:sldMk cId="145395459" sldId="257"/>
        </pc:sldMkLst>
        <pc:spChg chg="mod">
          <ac:chgData name="Gina Marie Giambruno" userId="92225441-41f5-42d7-9636-66673d1aa60a" providerId="ADAL" clId="{A4DADDDC-7E98-44CA-8913-3106EB1042D3}" dt="2022-12-19T22:32:36.477" v="5" actId="20577"/>
          <ac:spMkLst>
            <pc:docMk/>
            <pc:sldMk cId="145395459" sldId="257"/>
            <ac:spMk id="4" creationId="{B51AFBA6-9E7A-4591-BCAE-9B1666F6826C}"/>
          </ac:spMkLst>
        </pc:spChg>
      </pc:sldChg>
      <pc:sldChg chg="del">
        <pc:chgData name="Gina Marie Giambruno" userId="92225441-41f5-42d7-9636-66673d1aa60a" providerId="ADAL" clId="{A4DADDDC-7E98-44CA-8913-3106EB1042D3}" dt="2022-12-20T19:00:32.794" v="515" actId="2696"/>
        <pc:sldMkLst>
          <pc:docMk/>
          <pc:sldMk cId="2830727411" sldId="267"/>
        </pc:sldMkLst>
      </pc:sldChg>
      <pc:sldChg chg="modSp mod">
        <pc:chgData name="Gina Marie Giambruno" userId="92225441-41f5-42d7-9636-66673d1aa60a" providerId="ADAL" clId="{A4DADDDC-7E98-44CA-8913-3106EB1042D3}" dt="2022-12-21T00:23:03.420" v="692" actId="255"/>
        <pc:sldMkLst>
          <pc:docMk/>
          <pc:sldMk cId="1276371665" sldId="528"/>
        </pc:sldMkLst>
        <pc:spChg chg="mod">
          <ac:chgData name="Gina Marie Giambruno" userId="92225441-41f5-42d7-9636-66673d1aa60a" providerId="ADAL" clId="{A4DADDDC-7E98-44CA-8913-3106EB1042D3}" dt="2022-12-19T22:32:44.670" v="11" actId="20577"/>
          <ac:spMkLst>
            <pc:docMk/>
            <pc:sldMk cId="1276371665" sldId="528"/>
            <ac:spMk id="2" creationId="{8B775727-1724-4206-AE3F-9DD98A19432D}"/>
          </ac:spMkLst>
        </pc:spChg>
        <pc:spChg chg="mod">
          <ac:chgData name="Gina Marie Giambruno" userId="92225441-41f5-42d7-9636-66673d1aa60a" providerId="ADAL" clId="{A4DADDDC-7E98-44CA-8913-3106EB1042D3}" dt="2022-12-21T00:23:03.420" v="692" actId="255"/>
          <ac:spMkLst>
            <pc:docMk/>
            <pc:sldMk cId="1276371665" sldId="528"/>
            <ac:spMk id="3" creationId="{5CAE4B7F-0674-492E-A0B6-8D314EF81E12}"/>
          </ac:spMkLst>
        </pc:spChg>
      </pc:sldChg>
      <pc:sldChg chg="del">
        <pc:chgData name="Gina Marie Giambruno" userId="92225441-41f5-42d7-9636-66673d1aa60a" providerId="ADAL" clId="{A4DADDDC-7E98-44CA-8913-3106EB1042D3}" dt="2022-12-20T19:00:30.186" v="514" actId="2696"/>
        <pc:sldMkLst>
          <pc:docMk/>
          <pc:sldMk cId="3797033459" sldId="571"/>
        </pc:sldMkLst>
      </pc:sldChg>
      <pc:sldChg chg="addSp delSp modSp mod ord">
        <pc:chgData name="Gina Marie Giambruno" userId="92225441-41f5-42d7-9636-66673d1aa60a" providerId="ADAL" clId="{A4DADDDC-7E98-44CA-8913-3106EB1042D3}" dt="2022-12-20T19:19:19.705" v="540"/>
        <pc:sldMkLst>
          <pc:docMk/>
          <pc:sldMk cId="1726004923" sldId="1078"/>
        </pc:sldMkLst>
        <pc:spChg chg="mod">
          <ac:chgData name="Gina Marie Giambruno" userId="92225441-41f5-42d7-9636-66673d1aa60a" providerId="ADAL" clId="{A4DADDDC-7E98-44CA-8913-3106EB1042D3}" dt="2022-12-19T22:48:57.897" v="241" actId="20577"/>
          <ac:spMkLst>
            <pc:docMk/>
            <pc:sldMk cId="1726004923" sldId="1078"/>
            <ac:spMk id="2" creationId="{B99F421C-2C71-4462-B7E1-5F5028A7416C}"/>
          </ac:spMkLst>
        </pc:spChg>
        <pc:picChg chg="del">
          <ac:chgData name="Gina Marie Giambruno" userId="92225441-41f5-42d7-9636-66673d1aa60a" providerId="ADAL" clId="{A4DADDDC-7E98-44CA-8913-3106EB1042D3}" dt="2022-12-20T18:44:42.690" v="486" actId="21"/>
          <ac:picMkLst>
            <pc:docMk/>
            <pc:sldMk cId="1726004923" sldId="1078"/>
            <ac:picMk id="3" creationId="{2C0DEF39-6D7F-C8A0-D8A7-9CFA1644B22D}"/>
          </ac:picMkLst>
        </pc:picChg>
        <pc:picChg chg="add mod">
          <ac:chgData name="Gina Marie Giambruno" userId="92225441-41f5-42d7-9636-66673d1aa60a" providerId="ADAL" clId="{A4DADDDC-7E98-44CA-8913-3106EB1042D3}" dt="2022-12-19T22:50:22.746" v="247" actId="14100"/>
          <ac:picMkLst>
            <pc:docMk/>
            <pc:sldMk cId="1726004923" sldId="1078"/>
            <ac:picMk id="5" creationId="{18D8BC3B-B2A4-57F4-BFEE-FDD627635762}"/>
          </ac:picMkLst>
        </pc:picChg>
        <pc:picChg chg="del">
          <ac:chgData name="Gina Marie Giambruno" userId="92225441-41f5-42d7-9636-66673d1aa60a" providerId="ADAL" clId="{A4DADDDC-7E98-44CA-8913-3106EB1042D3}" dt="2022-12-19T22:50:10.665" v="245" actId="21"/>
          <ac:picMkLst>
            <pc:docMk/>
            <pc:sldMk cId="1726004923" sldId="1078"/>
            <ac:picMk id="7" creationId="{AC25B642-2E08-BD25-3AF7-32835D12167B}"/>
          </ac:picMkLst>
        </pc:picChg>
        <pc:picChg chg="add mod">
          <ac:chgData name="Gina Marie Giambruno" userId="92225441-41f5-42d7-9636-66673d1aa60a" providerId="ADAL" clId="{A4DADDDC-7E98-44CA-8913-3106EB1042D3}" dt="2022-12-20T18:45:11.959" v="491" actId="1076"/>
          <ac:picMkLst>
            <pc:docMk/>
            <pc:sldMk cId="1726004923" sldId="1078"/>
            <ac:picMk id="7" creationId="{B03E11BD-A24C-5DFD-ED18-A99074E1C53C}"/>
          </ac:picMkLst>
        </pc:picChg>
      </pc:sldChg>
      <pc:sldChg chg="modSp mod">
        <pc:chgData name="Gina Marie Giambruno" userId="92225441-41f5-42d7-9636-66673d1aa60a" providerId="ADAL" clId="{A4DADDDC-7E98-44CA-8913-3106EB1042D3}" dt="2022-12-21T00:21:54.093" v="658" actId="20577"/>
        <pc:sldMkLst>
          <pc:docMk/>
          <pc:sldMk cId="4009625349" sldId="1114"/>
        </pc:sldMkLst>
        <pc:spChg chg="mod">
          <ac:chgData name="Gina Marie Giambruno" userId="92225441-41f5-42d7-9636-66673d1aa60a" providerId="ADAL" clId="{A4DADDDC-7E98-44CA-8913-3106EB1042D3}" dt="2022-12-21T00:21:54.093" v="658" actId="20577"/>
          <ac:spMkLst>
            <pc:docMk/>
            <pc:sldMk cId="4009625349" sldId="1114"/>
            <ac:spMk id="24" creationId="{ACC91058-EA0A-8C54-0DE9-9D385FF8CAF6}"/>
          </ac:spMkLst>
        </pc:spChg>
      </pc:sldChg>
      <pc:sldChg chg="modSp mod ord">
        <pc:chgData name="Gina Marie Giambruno" userId="92225441-41f5-42d7-9636-66673d1aa60a" providerId="ADAL" clId="{A4DADDDC-7E98-44CA-8913-3106EB1042D3}" dt="2022-12-21T00:24:40.163" v="700"/>
        <pc:sldMkLst>
          <pc:docMk/>
          <pc:sldMk cId="113997061" sldId="1116"/>
        </pc:sldMkLst>
        <pc:spChg chg="mod">
          <ac:chgData name="Gina Marie Giambruno" userId="92225441-41f5-42d7-9636-66673d1aa60a" providerId="ADAL" clId="{A4DADDDC-7E98-44CA-8913-3106EB1042D3}" dt="2022-12-20T18:57:31.540" v="513" actId="20577"/>
          <ac:spMkLst>
            <pc:docMk/>
            <pc:sldMk cId="113997061" sldId="1116"/>
            <ac:spMk id="3" creationId="{D455B393-2ACA-DB82-DAF9-90C27F8F3BAD}"/>
          </ac:spMkLst>
        </pc:spChg>
      </pc:sldChg>
      <pc:sldChg chg="del">
        <pc:chgData name="Gina Marie Giambruno" userId="92225441-41f5-42d7-9636-66673d1aa60a" providerId="ADAL" clId="{A4DADDDC-7E98-44CA-8913-3106EB1042D3}" dt="2022-12-21T00:22:26.442" v="660" actId="2696"/>
        <pc:sldMkLst>
          <pc:docMk/>
          <pc:sldMk cId="118596810" sldId="1118"/>
        </pc:sldMkLst>
      </pc:sldChg>
      <pc:sldChg chg="addSp delSp modSp mod ord">
        <pc:chgData name="Gina Marie Giambruno" userId="92225441-41f5-42d7-9636-66673d1aa60a" providerId="ADAL" clId="{A4DADDDC-7E98-44CA-8913-3106EB1042D3}" dt="2022-12-21T00:15:28.422" v="543"/>
        <pc:sldMkLst>
          <pc:docMk/>
          <pc:sldMk cId="4004960386" sldId="1128"/>
        </pc:sldMkLst>
        <pc:spChg chg="mod">
          <ac:chgData name="Gina Marie Giambruno" userId="92225441-41f5-42d7-9636-66673d1aa60a" providerId="ADAL" clId="{A4DADDDC-7E98-44CA-8913-3106EB1042D3}" dt="2022-12-20T18:36:39.173" v="485" actId="14100"/>
          <ac:spMkLst>
            <pc:docMk/>
            <pc:sldMk cId="4004960386" sldId="1128"/>
            <ac:spMk id="2" creationId="{43F234A2-648D-DA6A-6F50-2A3432DA4E9D}"/>
          </ac:spMkLst>
        </pc:spChg>
        <pc:spChg chg="add del mod">
          <ac:chgData name="Gina Marie Giambruno" userId="92225441-41f5-42d7-9636-66673d1aa60a" providerId="ADAL" clId="{A4DADDDC-7E98-44CA-8913-3106EB1042D3}" dt="2022-12-19T22:57:32.661" v="257" actId="21"/>
          <ac:spMkLst>
            <pc:docMk/>
            <pc:sldMk cId="4004960386" sldId="1128"/>
            <ac:spMk id="6" creationId="{759A971F-0EE6-5992-AD99-03AB8CE5BBE4}"/>
          </ac:spMkLst>
        </pc:spChg>
        <pc:spChg chg="del">
          <ac:chgData name="Gina Marie Giambruno" userId="92225441-41f5-42d7-9636-66673d1aa60a" providerId="ADAL" clId="{A4DADDDC-7E98-44CA-8913-3106EB1042D3}" dt="2022-12-20T18:35:59.315" v="477" actId="26606"/>
          <ac:spMkLst>
            <pc:docMk/>
            <pc:sldMk cId="4004960386" sldId="1128"/>
            <ac:spMk id="9" creationId="{7301F447-EEF7-48F5-AF73-7566EE7F64AD}"/>
          </ac:spMkLst>
        </pc:spChg>
        <pc:spChg chg="del">
          <ac:chgData name="Gina Marie Giambruno" userId="92225441-41f5-42d7-9636-66673d1aa60a" providerId="ADAL" clId="{A4DADDDC-7E98-44CA-8913-3106EB1042D3}" dt="2022-12-20T18:35:59.315" v="477" actId="26606"/>
          <ac:spMkLst>
            <pc:docMk/>
            <pc:sldMk cId="4004960386" sldId="1128"/>
            <ac:spMk id="11" creationId="{F7117410-A2A4-4085-9ADC-46744551DBDE}"/>
          </ac:spMkLst>
        </pc:spChg>
        <pc:spChg chg="del">
          <ac:chgData name="Gina Marie Giambruno" userId="92225441-41f5-42d7-9636-66673d1aa60a" providerId="ADAL" clId="{A4DADDDC-7E98-44CA-8913-3106EB1042D3}" dt="2022-12-20T18:35:59.315" v="477" actId="26606"/>
          <ac:spMkLst>
            <pc:docMk/>
            <pc:sldMk cId="4004960386" sldId="1128"/>
            <ac:spMk id="13" creationId="{99F74EB5-E547-4FB4-95F5-BCC788F3C4A0}"/>
          </ac:spMkLst>
        </pc:spChg>
        <pc:spChg chg="add">
          <ac:chgData name="Gina Marie Giambruno" userId="92225441-41f5-42d7-9636-66673d1aa60a" providerId="ADAL" clId="{A4DADDDC-7E98-44CA-8913-3106EB1042D3}" dt="2022-12-20T18:35:59.315" v="477" actId="26606"/>
          <ac:spMkLst>
            <pc:docMk/>
            <pc:sldMk cId="4004960386" sldId="1128"/>
            <ac:spMk id="18" creationId="{A8384FB5-9ADC-4DDC-881B-597D56F5B15D}"/>
          </ac:spMkLst>
        </pc:spChg>
        <pc:spChg chg="add">
          <ac:chgData name="Gina Marie Giambruno" userId="92225441-41f5-42d7-9636-66673d1aa60a" providerId="ADAL" clId="{A4DADDDC-7E98-44CA-8913-3106EB1042D3}" dt="2022-12-20T18:35:59.315" v="477" actId="26606"/>
          <ac:spMkLst>
            <pc:docMk/>
            <pc:sldMk cId="4004960386" sldId="1128"/>
            <ac:spMk id="20" creationId="{91E5A9A7-95C6-4F4F-B00E-C82E07FE62EF}"/>
          </ac:spMkLst>
        </pc:spChg>
        <pc:spChg chg="add">
          <ac:chgData name="Gina Marie Giambruno" userId="92225441-41f5-42d7-9636-66673d1aa60a" providerId="ADAL" clId="{A4DADDDC-7E98-44CA-8913-3106EB1042D3}" dt="2022-12-20T18:35:59.315" v="477" actId="26606"/>
          <ac:spMkLst>
            <pc:docMk/>
            <pc:sldMk cId="4004960386" sldId="1128"/>
            <ac:spMk id="22" creationId="{D07DD2DE-F619-49DD-B5E7-03A290FF4ED1}"/>
          </ac:spMkLst>
        </pc:spChg>
        <pc:spChg chg="add">
          <ac:chgData name="Gina Marie Giambruno" userId="92225441-41f5-42d7-9636-66673d1aa60a" providerId="ADAL" clId="{A4DADDDC-7E98-44CA-8913-3106EB1042D3}" dt="2022-12-20T18:35:59.315" v="477" actId="26606"/>
          <ac:spMkLst>
            <pc:docMk/>
            <pc:sldMk cId="4004960386" sldId="1128"/>
            <ac:spMk id="24" creationId="{85149191-5F60-4A28-AAFF-039F96B0F3EC}"/>
          </ac:spMkLst>
        </pc:spChg>
        <pc:spChg chg="add">
          <ac:chgData name="Gina Marie Giambruno" userId="92225441-41f5-42d7-9636-66673d1aa60a" providerId="ADAL" clId="{A4DADDDC-7E98-44CA-8913-3106EB1042D3}" dt="2022-12-20T18:35:59.315" v="477" actId="26606"/>
          <ac:spMkLst>
            <pc:docMk/>
            <pc:sldMk cId="4004960386" sldId="1128"/>
            <ac:spMk id="26" creationId="{F8260ED5-17F7-4158-B241-D51DD4CF1B7E}"/>
          </ac:spMkLst>
        </pc:spChg>
        <pc:graphicFrameChg chg="add del mod">
          <ac:chgData name="Gina Marie Giambruno" userId="92225441-41f5-42d7-9636-66673d1aa60a" providerId="ADAL" clId="{A4DADDDC-7E98-44CA-8913-3106EB1042D3}" dt="2022-12-19T22:58:51.648" v="263" actId="21"/>
          <ac:graphicFrameMkLst>
            <pc:docMk/>
            <pc:sldMk cId="4004960386" sldId="1128"/>
            <ac:graphicFrameMk id="3" creationId="{9118EBF4-341A-CF44-6963-BA32698594EB}"/>
          </ac:graphicFrameMkLst>
        </pc:graphicFrameChg>
        <pc:graphicFrameChg chg="del modGraphic">
          <ac:chgData name="Gina Marie Giambruno" userId="92225441-41f5-42d7-9636-66673d1aa60a" providerId="ADAL" clId="{A4DADDDC-7E98-44CA-8913-3106EB1042D3}" dt="2022-12-19T22:57:01.835" v="252" actId="21"/>
          <ac:graphicFrameMkLst>
            <pc:docMk/>
            <pc:sldMk cId="4004960386" sldId="1128"/>
            <ac:graphicFrameMk id="4" creationId="{571440ED-5397-D8EF-C617-D49E13E1C479}"/>
          </ac:graphicFrameMkLst>
        </pc:graphicFrameChg>
        <pc:picChg chg="add del mod">
          <ac:chgData name="Gina Marie Giambruno" userId="92225441-41f5-42d7-9636-66673d1aa60a" providerId="ADAL" clId="{A4DADDDC-7E98-44CA-8913-3106EB1042D3}" dt="2022-12-19T22:59:44.349" v="266" actId="21"/>
          <ac:picMkLst>
            <pc:docMk/>
            <pc:sldMk cId="4004960386" sldId="1128"/>
            <ac:picMk id="8" creationId="{4BAC7190-1B60-2E77-9778-B5100BB2B5D3}"/>
          </ac:picMkLst>
        </pc:picChg>
        <pc:picChg chg="add mod">
          <ac:chgData name="Gina Marie Giambruno" userId="92225441-41f5-42d7-9636-66673d1aa60a" providerId="ADAL" clId="{A4DADDDC-7E98-44CA-8913-3106EB1042D3}" dt="2022-12-20T18:35:59.315" v="477" actId="26606"/>
          <ac:picMkLst>
            <pc:docMk/>
            <pc:sldMk cId="4004960386" sldId="1128"/>
            <ac:picMk id="12" creationId="{A35D2AC9-7AA8-83FC-7394-42C4549D2179}"/>
          </ac:picMkLst>
        </pc:picChg>
      </pc:sldChg>
      <pc:sldChg chg="modSp ord">
        <pc:chgData name="Gina Marie Giambruno" userId="92225441-41f5-42d7-9636-66673d1aa60a" providerId="ADAL" clId="{A4DADDDC-7E98-44CA-8913-3106EB1042D3}" dt="2022-12-21T00:24:03.404" v="696"/>
        <pc:sldMkLst>
          <pc:docMk/>
          <pc:sldMk cId="2093701246" sldId="1133"/>
        </pc:sldMkLst>
        <pc:graphicFrameChg chg="mod">
          <ac:chgData name="Gina Marie Giambruno" userId="92225441-41f5-42d7-9636-66673d1aa60a" providerId="ADAL" clId="{A4DADDDC-7E98-44CA-8913-3106EB1042D3}" dt="2022-12-19T22:34:52.971" v="208" actId="20577"/>
          <ac:graphicFrameMkLst>
            <pc:docMk/>
            <pc:sldMk cId="2093701246" sldId="1133"/>
            <ac:graphicFrameMk id="5" creationId="{38494317-FBAF-7788-97A4-E812F21A8C53}"/>
          </ac:graphicFrameMkLst>
        </pc:graphicFrameChg>
      </pc:sldChg>
      <pc:sldChg chg="del">
        <pc:chgData name="Gina Marie Giambruno" userId="92225441-41f5-42d7-9636-66673d1aa60a" providerId="ADAL" clId="{A4DADDDC-7E98-44CA-8913-3106EB1042D3}" dt="2022-12-21T00:15:22.496" v="541" actId="2696"/>
        <pc:sldMkLst>
          <pc:docMk/>
          <pc:sldMk cId="3679256553" sldId="1134"/>
        </pc:sldMkLst>
      </pc:sldChg>
      <pc:sldChg chg="ord">
        <pc:chgData name="Gina Marie Giambruno" userId="92225441-41f5-42d7-9636-66673d1aa60a" providerId="ADAL" clId="{A4DADDDC-7E98-44CA-8913-3106EB1042D3}" dt="2022-12-21T00:24:42.364" v="702"/>
        <pc:sldMkLst>
          <pc:docMk/>
          <pc:sldMk cId="1631130735" sldId="1135"/>
        </pc:sldMkLst>
      </pc:sldChg>
      <pc:sldChg chg="modSp mod ord">
        <pc:chgData name="Gina Marie Giambruno" userId="92225441-41f5-42d7-9636-66673d1aa60a" providerId="ADAL" clId="{A4DADDDC-7E98-44CA-8913-3106EB1042D3}" dt="2022-12-21T00:26:08.260" v="798" actId="20577"/>
        <pc:sldMkLst>
          <pc:docMk/>
          <pc:sldMk cId="1717772446" sldId="1136"/>
        </pc:sldMkLst>
        <pc:spChg chg="mod">
          <ac:chgData name="Gina Marie Giambruno" userId="92225441-41f5-42d7-9636-66673d1aa60a" providerId="ADAL" clId="{A4DADDDC-7E98-44CA-8913-3106EB1042D3}" dt="2022-12-21T00:26:08.260" v="798" actId="20577"/>
          <ac:spMkLst>
            <pc:docMk/>
            <pc:sldMk cId="1717772446" sldId="1136"/>
            <ac:spMk id="2" creationId="{C374772F-6A8D-2373-7CE4-CEEA8131929A}"/>
          </ac:spMkLst>
        </pc:spChg>
        <pc:spChg chg="mod">
          <ac:chgData name="Gina Marie Giambruno" userId="92225441-41f5-42d7-9636-66673d1aa60a" providerId="ADAL" clId="{A4DADDDC-7E98-44CA-8913-3106EB1042D3}" dt="2022-12-21T00:20:29.918" v="550" actId="27636"/>
          <ac:spMkLst>
            <pc:docMk/>
            <pc:sldMk cId="1717772446" sldId="1136"/>
            <ac:spMk id="3" creationId="{D9646A91-61D9-82FF-82E5-221052339ED4}"/>
          </ac:spMkLst>
        </pc:spChg>
      </pc:sldChg>
      <pc:sldChg chg="addSp delSp modSp mod ord">
        <pc:chgData name="Gina Marie Giambruno" userId="92225441-41f5-42d7-9636-66673d1aa60a" providerId="ADAL" clId="{A4DADDDC-7E98-44CA-8913-3106EB1042D3}" dt="2022-12-21T00:15:40.393" v="545"/>
        <pc:sldMkLst>
          <pc:docMk/>
          <pc:sldMk cId="2143362001" sldId="1137"/>
        </pc:sldMkLst>
        <pc:spChg chg="add del mod">
          <ac:chgData name="Gina Marie Giambruno" userId="92225441-41f5-42d7-9636-66673d1aa60a" providerId="ADAL" clId="{A4DADDDC-7E98-44CA-8913-3106EB1042D3}" dt="2022-12-20T18:29:19.372" v="468" actId="22"/>
          <ac:spMkLst>
            <pc:docMk/>
            <pc:sldMk cId="2143362001" sldId="1137"/>
            <ac:spMk id="5" creationId="{20150457-4835-8A8F-0512-C47AE4406BB0}"/>
          </ac:spMkLst>
        </pc:spChg>
        <pc:spChg chg="add del mod">
          <ac:chgData name="Gina Marie Giambruno" userId="92225441-41f5-42d7-9636-66673d1aa60a" providerId="ADAL" clId="{A4DADDDC-7E98-44CA-8913-3106EB1042D3}" dt="2022-12-20T18:35:10.005" v="474" actId="22"/>
          <ac:spMkLst>
            <pc:docMk/>
            <pc:sldMk cId="2143362001" sldId="1137"/>
            <ac:spMk id="9" creationId="{D0C6DCFB-ED55-CA04-643E-72F9C4765B99}"/>
          </ac:spMkLst>
        </pc:spChg>
        <pc:graphicFrameChg chg="del">
          <ac:chgData name="Gina Marie Giambruno" userId="92225441-41f5-42d7-9636-66673d1aa60a" providerId="ADAL" clId="{A4DADDDC-7E98-44CA-8913-3106EB1042D3}" dt="2022-12-20T18:29:13.251" v="466" actId="478"/>
          <ac:graphicFrameMkLst>
            <pc:docMk/>
            <pc:sldMk cId="2143362001" sldId="1137"/>
            <ac:graphicFrameMk id="4" creationId="{5C679AAF-687C-B963-98AF-13E53DFCF200}"/>
          </ac:graphicFrameMkLst>
        </pc:graphicFrameChg>
        <pc:picChg chg="add del mod ord">
          <ac:chgData name="Gina Marie Giambruno" userId="92225441-41f5-42d7-9636-66673d1aa60a" providerId="ADAL" clId="{A4DADDDC-7E98-44CA-8913-3106EB1042D3}" dt="2022-12-20T18:34:37.367" v="472" actId="21"/>
          <ac:picMkLst>
            <pc:docMk/>
            <pc:sldMk cId="2143362001" sldId="1137"/>
            <ac:picMk id="7" creationId="{157108D1-3D69-6781-A87F-552185D7C586}"/>
          </ac:picMkLst>
        </pc:picChg>
        <pc:picChg chg="add mod ord">
          <ac:chgData name="Gina Marie Giambruno" userId="92225441-41f5-42d7-9636-66673d1aa60a" providerId="ADAL" clId="{A4DADDDC-7E98-44CA-8913-3106EB1042D3}" dt="2022-12-20T18:35:26.643" v="476" actId="14100"/>
          <ac:picMkLst>
            <pc:docMk/>
            <pc:sldMk cId="2143362001" sldId="1137"/>
            <ac:picMk id="11" creationId="{48D341EB-677E-C337-E2F9-8E184FB73491}"/>
          </ac:picMkLst>
        </pc:picChg>
      </pc:sldChg>
      <pc:sldChg chg="del">
        <pc:chgData name="Gina Marie Giambruno" userId="92225441-41f5-42d7-9636-66673d1aa60a" providerId="ADAL" clId="{A4DADDDC-7E98-44CA-8913-3106EB1042D3}" dt="2022-12-21T00:20:13.785" v="546" actId="2696"/>
        <pc:sldMkLst>
          <pc:docMk/>
          <pc:sldMk cId="1683900888" sldId="1138"/>
        </pc:sldMkLst>
      </pc:sldChg>
      <pc:sldChg chg="ord">
        <pc:chgData name="Gina Marie Giambruno" userId="92225441-41f5-42d7-9636-66673d1aa60a" providerId="ADAL" clId="{A4DADDDC-7E98-44CA-8913-3106EB1042D3}" dt="2022-12-21T00:24:06.643" v="698"/>
        <pc:sldMkLst>
          <pc:docMk/>
          <pc:sldMk cId="3837212696" sldId="1139"/>
        </pc:sldMkLst>
      </pc:sldChg>
      <pc:sldChg chg="del">
        <pc:chgData name="Gina Marie Giambruno" userId="92225441-41f5-42d7-9636-66673d1aa60a" providerId="ADAL" clId="{A4DADDDC-7E98-44CA-8913-3106EB1042D3}" dt="2022-12-21T00:22:19.603" v="659" actId="2696"/>
        <pc:sldMkLst>
          <pc:docMk/>
          <pc:sldMk cId="1401595342" sldId="1140"/>
        </pc:sldMkLst>
      </pc:sldChg>
      <pc:sldChg chg="modSp new del mod">
        <pc:chgData name="Gina Marie Giambruno" userId="92225441-41f5-42d7-9636-66673d1aa60a" providerId="ADAL" clId="{A4DADDDC-7E98-44CA-8913-3106EB1042D3}" dt="2022-12-21T00:31:56.062" v="1233" actId="2696"/>
        <pc:sldMkLst>
          <pc:docMk/>
          <pc:sldMk cId="18406083" sldId="1141"/>
        </pc:sldMkLst>
        <pc:spChg chg="mod">
          <ac:chgData name="Gina Marie Giambruno" userId="92225441-41f5-42d7-9636-66673d1aa60a" providerId="ADAL" clId="{A4DADDDC-7E98-44CA-8913-3106EB1042D3}" dt="2022-12-21T00:28:25.789" v="908" actId="6549"/>
          <ac:spMkLst>
            <pc:docMk/>
            <pc:sldMk cId="18406083" sldId="1141"/>
            <ac:spMk id="3" creationId="{020A2C71-E673-80FD-87AA-2F8AE451844E}"/>
          </ac:spMkLst>
        </pc:spChg>
      </pc:sldChg>
      <pc:sldChg chg="addSp delSp modSp add mod">
        <pc:chgData name="Gina Marie Giambruno" userId="92225441-41f5-42d7-9636-66673d1aa60a" providerId="ADAL" clId="{A4DADDDC-7E98-44CA-8913-3106EB1042D3}" dt="2022-12-21T00:33:25.148" v="1238" actId="26606"/>
        <pc:sldMkLst>
          <pc:docMk/>
          <pc:sldMk cId="2468277969" sldId="1142"/>
        </pc:sldMkLst>
        <pc:spChg chg="mod">
          <ac:chgData name="Gina Marie Giambruno" userId="92225441-41f5-42d7-9636-66673d1aa60a" providerId="ADAL" clId="{A4DADDDC-7E98-44CA-8913-3106EB1042D3}" dt="2022-12-21T00:33:25.148" v="1238" actId="26606"/>
          <ac:spMkLst>
            <pc:docMk/>
            <pc:sldMk cId="2468277969" sldId="1142"/>
            <ac:spMk id="2" creationId="{C374772F-6A8D-2373-7CE4-CEEA8131929A}"/>
          </ac:spMkLst>
        </pc:spChg>
        <pc:spChg chg="del mod">
          <ac:chgData name="Gina Marie Giambruno" userId="92225441-41f5-42d7-9636-66673d1aa60a" providerId="ADAL" clId="{A4DADDDC-7E98-44CA-8913-3106EB1042D3}" dt="2022-12-21T00:33:25.148" v="1238" actId="26606"/>
          <ac:spMkLst>
            <pc:docMk/>
            <pc:sldMk cId="2468277969" sldId="1142"/>
            <ac:spMk id="3" creationId="{D9646A91-61D9-82FF-82E5-221052339ED4}"/>
          </ac:spMkLst>
        </pc:spChg>
        <pc:spChg chg="del">
          <ac:chgData name="Gina Marie Giambruno" userId="92225441-41f5-42d7-9636-66673d1aa60a" providerId="ADAL" clId="{A4DADDDC-7E98-44CA-8913-3106EB1042D3}" dt="2022-12-21T00:33:25.148" v="1238" actId="26606"/>
          <ac:spMkLst>
            <pc:docMk/>
            <pc:sldMk cId="2468277969" sldId="1142"/>
            <ac:spMk id="8" creationId="{907EF6B7-1338-4443-8C46-6A318D952DFD}"/>
          </ac:spMkLst>
        </pc:spChg>
        <pc:spChg chg="del">
          <ac:chgData name="Gina Marie Giambruno" userId="92225441-41f5-42d7-9636-66673d1aa60a" providerId="ADAL" clId="{A4DADDDC-7E98-44CA-8913-3106EB1042D3}" dt="2022-12-21T00:33:25.148" v="1238" actId="26606"/>
          <ac:spMkLst>
            <pc:docMk/>
            <pc:sldMk cId="2468277969" sldId="1142"/>
            <ac:spMk id="10" creationId="{DAAE4CDD-124C-4DCF-9584-B6033B545DD5}"/>
          </ac:spMkLst>
        </pc:spChg>
        <pc:spChg chg="del">
          <ac:chgData name="Gina Marie Giambruno" userId="92225441-41f5-42d7-9636-66673d1aa60a" providerId="ADAL" clId="{A4DADDDC-7E98-44CA-8913-3106EB1042D3}" dt="2022-12-21T00:33:25.148" v="1238" actId="26606"/>
          <ac:spMkLst>
            <pc:docMk/>
            <pc:sldMk cId="2468277969" sldId="1142"/>
            <ac:spMk id="12" creationId="{081E4A58-353D-44AE-B2FC-2A74E2E400F7}"/>
          </ac:spMkLst>
        </pc:spChg>
        <pc:spChg chg="add">
          <ac:chgData name="Gina Marie Giambruno" userId="92225441-41f5-42d7-9636-66673d1aa60a" providerId="ADAL" clId="{A4DADDDC-7E98-44CA-8913-3106EB1042D3}" dt="2022-12-21T00:33:25.148" v="1238" actId="26606"/>
          <ac:spMkLst>
            <pc:docMk/>
            <pc:sldMk cId="2468277969" sldId="1142"/>
            <ac:spMk id="18" creationId="{BACC6370-2D7E-4714-9D71-7542949D7D5D}"/>
          </ac:spMkLst>
        </pc:spChg>
        <pc:spChg chg="add">
          <ac:chgData name="Gina Marie Giambruno" userId="92225441-41f5-42d7-9636-66673d1aa60a" providerId="ADAL" clId="{A4DADDDC-7E98-44CA-8913-3106EB1042D3}" dt="2022-12-21T00:33:25.148" v="1238" actId="26606"/>
          <ac:spMkLst>
            <pc:docMk/>
            <pc:sldMk cId="2468277969" sldId="1142"/>
            <ac:spMk id="20" creationId="{256B2C21-A230-48C0-8DF1-C46611373C44}"/>
          </ac:spMkLst>
        </pc:spChg>
        <pc:spChg chg="add">
          <ac:chgData name="Gina Marie Giambruno" userId="92225441-41f5-42d7-9636-66673d1aa60a" providerId="ADAL" clId="{A4DADDDC-7E98-44CA-8913-3106EB1042D3}" dt="2022-12-21T00:33:25.148" v="1238" actId="26606"/>
          <ac:spMkLst>
            <pc:docMk/>
            <pc:sldMk cId="2468277969" sldId="1142"/>
            <ac:spMk id="22" creationId="{3847E18C-932D-4C95-AABA-FEC7C9499AD7}"/>
          </ac:spMkLst>
        </pc:spChg>
        <pc:spChg chg="add">
          <ac:chgData name="Gina Marie Giambruno" userId="92225441-41f5-42d7-9636-66673d1aa60a" providerId="ADAL" clId="{A4DADDDC-7E98-44CA-8913-3106EB1042D3}" dt="2022-12-21T00:33:25.148" v="1238" actId="26606"/>
          <ac:spMkLst>
            <pc:docMk/>
            <pc:sldMk cId="2468277969" sldId="1142"/>
            <ac:spMk id="24" creationId="{3150CB11-0C61-439E-910F-5787759E72A0}"/>
          </ac:spMkLst>
        </pc:spChg>
        <pc:spChg chg="add">
          <ac:chgData name="Gina Marie Giambruno" userId="92225441-41f5-42d7-9636-66673d1aa60a" providerId="ADAL" clId="{A4DADDDC-7E98-44CA-8913-3106EB1042D3}" dt="2022-12-21T00:33:25.148" v="1238" actId="26606"/>
          <ac:spMkLst>
            <pc:docMk/>
            <pc:sldMk cId="2468277969" sldId="1142"/>
            <ac:spMk id="26" creationId="{43F8A58B-5155-44CE-A5FF-7647B47D0A7A}"/>
          </ac:spMkLst>
        </pc:spChg>
        <pc:spChg chg="add">
          <ac:chgData name="Gina Marie Giambruno" userId="92225441-41f5-42d7-9636-66673d1aa60a" providerId="ADAL" clId="{A4DADDDC-7E98-44CA-8913-3106EB1042D3}" dt="2022-12-21T00:33:25.148" v="1238" actId="26606"/>
          <ac:spMkLst>
            <pc:docMk/>
            <pc:sldMk cId="2468277969" sldId="1142"/>
            <ac:spMk id="28" creationId="{443F2ACA-E6D6-4028-82DD-F03C262D5DE6}"/>
          </ac:spMkLst>
        </pc:spChg>
        <pc:graphicFrameChg chg="add">
          <ac:chgData name="Gina Marie Giambruno" userId="92225441-41f5-42d7-9636-66673d1aa60a" providerId="ADAL" clId="{A4DADDDC-7E98-44CA-8913-3106EB1042D3}" dt="2022-12-21T00:33:25.148" v="1238" actId="26606"/>
          <ac:graphicFrameMkLst>
            <pc:docMk/>
            <pc:sldMk cId="2468277969" sldId="1142"/>
            <ac:graphicFrameMk id="14" creationId="{81CA4834-A2B7-BBBF-1F79-07C1E035E032}"/>
          </ac:graphicFrameMkLst>
        </pc:graphicFrameChg>
      </pc:sldChg>
      <pc:sldChg chg="addSp delSp modSp add mod">
        <pc:chgData name="Gina Marie Giambruno" userId="92225441-41f5-42d7-9636-66673d1aa60a" providerId="ADAL" clId="{A4DADDDC-7E98-44CA-8913-3106EB1042D3}" dt="2022-12-21T00:35:43.328" v="1299" actId="20577"/>
        <pc:sldMkLst>
          <pc:docMk/>
          <pc:sldMk cId="3770928921" sldId="1143"/>
        </pc:sldMkLst>
        <pc:spChg chg="mod">
          <ac:chgData name="Gina Marie Giambruno" userId="92225441-41f5-42d7-9636-66673d1aa60a" providerId="ADAL" clId="{A4DADDDC-7E98-44CA-8913-3106EB1042D3}" dt="2022-12-21T00:33:49.371" v="1239" actId="26606"/>
          <ac:spMkLst>
            <pc:docMk/>
            <pc:sldMk cId="3770928921" sldId="1143"/>
            <ac:spMk id="2" creationId="{C374772F-6A8D-2373-7CE4-CEEA8131929A}"/>
          </ac:spMkLst>
        </pc:spChg>
        <pc:spChg chg="del mod">
          <ac:chgData name="Gina Marie Giambruno" userId="92225441-41f5-42d7-9636-66673d1aa60a" providerId="ADAL" clId="{A4DADDDC-7E98-44CA-8913-3106EB1042D3}" dt="2022-12-21T00:33:49.371" v="1239" actId="26606"/>
          <ac:spMkLst>
            <pc:docMk/>
            <pc:sldMk cId="3770928921" sldId="1143"/>
            <ac:spMk id="3" creationId="{D9646A91-61D9-82FF-82E5-221052339ED4}"/>
          </ac:spMkLst>
        </pc:spChg>
        <pc:spChg chg="del">
          <ac:chgData name="Gina Marie Giambruno" userId="92225441-41f5-42d7-9636-66673d1aa60a" providerId="ADAL" clId="{A4DADDDC-7E98-44CA-8913-3106EB1042D3}" dt="2022-12-21T00:33:49.371" v="1239" actId="26606"/>
          <ac:spMkLst>
            <pc:docMk/>
            <pc:sldMk cId="3770928921" sldId="1143"/>
            <ac:spMk id="8" creationId="{907EF6B7-1338-4443-8C46-6A318D952DFD}"/>
          </ac:spMkLst>
        </pc:spChg>
        <pc:spChg chg="del">
          <ac:chgData name="Gina Marie Giambruno" userId="92225441-41f5-42d7-9636-66673d1aa60a" providerId="ADAL" clId="{A4DADDDC-7E98-44CA-8913-3106EB1042D3}" dt="2022-12-21T00:33:49.371" v="1239" actId="26606"/>
          <ac:spMkLst>
            <pc:docMk/>
            <pc:sldMk cId="3770928921" sldId="1143"/>
            <ac:spMk id="10" creationId="{DAAE4CDD-124C-4DCF-9584-B6033B545DD5}"/>
          </ac:spMkLst>
        </pc:spChg>
        <pc:spChg chg="del">
          <ac:chgData name="Gina Marie Giambruno" userId="92225441-41f5-42d7-9636-66673d1aa60a" providerId="ADAL" clId="{A4DADDDC-7E98-44CA-8913-3106EB1042D3}" dt="2022-12-21T00:33:49.371" v="1239" actId="26606"/>
          <ac:spMkLst>
            <pc:docMk/>
            <pc:sldMk cId="3770928921" sldId="1143"/>
            <ac:spMk id="12" creationId="{081E4A58-353D-44AE-B2FC-2A74E2E400F7}"/>
          </ac:spMkLst>
        </pc:spChg>
        <pc:spChg chg="add">
          <ac:chgData name="Gina Marie Giambruno" userId="92225441-41f5-42d7-9636-66673d1aa60a" providerId="ADAL" clId="{A4DADDDC-7E98-44CA-8913-3106EB1042D3}" dt="2022-12-21T00:33:49.371" v="1239" actId="26606"/>
          <ac:spMkLst>
            <pc:docMk/>
            <pc:sldMk cId="3770928921" sldId="1143"/>
            <ac:spMk id="18" creationId="{BACC6370-2D7E-4714-9D71-7542949D7D5D}"/>
          </ac:spMkLst>
        </pc:spChg>
        <pc:spChg chg="add">
          <ac:chgData name="Gina Marie Giambruno" userId="92225441-41f5-42d7-9636-66673d1aa60a" providerId="ADAL" clId="{A4DADDDC-7E98-44CA-8913-3106EB1042D3}" dt="2022-12-21T00:33:49.371" v="1239" actId="26606"/>
          <ac:spMkLst>
            <pc:docMk/>
            <pc:sldMk cId="3770928921" sldId="1143"/>
            <ac:spMk id="20" creationId="{256B2C21-A230-48C0-8DF1-C46611373C44}"/>
          </ac:spMkLst>
        </pc:spChg>
        <pc:spChg chg="add">
          <ac:chgData name="Gina Marie Giambruno" userId="92225441-41f5-42d7-9636-66673d1aa60a" providerId="ADAL" clId="{A4DADDDC-7E98-44CA-8913-3106EB1042D3}" dt="2022-12-21T00:33:49.371" v="1239" actId="26606"/>
          <ac:spMkLst>
            <pc:docMk/>
            <pc:sldMk cId="3770928921" sldId="1143"/>
            <ac:spMk id="22" creationId="{3847E18C-932D-4C95-AABA-FEC7C9499AD7}"/>
          </ac:spMkLst>
        </pc:spChg>
        <pc:spChg chg="add">
          <ac:chgData name="Gina Marie Giambruno" userId="92225441-41f5-42d7-9636-66673d1aa60a" providerId="ADAL" clId="{A4DADDDC-7E98-44CA-8913-3106EB1042D3}" dt="2022-12-21T00:33:49.371" v="1239" actId="26606"/>
          <ac:spMkLst>
            <pc:docMk/>
            <pc:sldMk cId="3770928921" sldId="1143"/>
            <ac:spMk id="24" creationId="{3150CB11-0C61-439E-910F-5787759E72A0}"/>
          </ac:spMkLst>
        </pc:spChg>
        <pc:spChg chg="add">
          <ac:chgData name="Gina Marie Giambruno" userId="92225441-41f5-42d7-9636-66673d1aa60a" providerId="ADAL" clId="{A4DADDDC-7E98-44CA-8913-3106EB1042D3}" dt="2022-12-21T00:33:49.371" v="1239" actId="26606"/>
          <ac:spMkLst>
            <pc:docMk/>
            <pc:sldMk cId="3770928921" sldId="1143"/>
            <ac:spMk id="26" creationId="{43F8A58B-5155-44CE-A5FF-7647B47D0A7A}"/>
          </ac:spMkLst>
        </pc:spChg>
        <pc:spChg chg="add">
          <ac:chgData name="Gina Marie Giambruno" userId="92225441-41f5-42d7-9636-66673d1aa60a" providerId="ADAL" clId="{A4DADDDC-7E98-44CA-8913-3106EB1042D3}" dt="2022-12-21T00:33:49.371" v="1239" actId="26606"/>
          <ac:spMkLst>
            <pc:docMk/>
            <pc:sldMk cId="3770928921" sldId="1143"/>
            <ac:spMk id="28" creationId="{443F2ACA-E6D6-4028-82DD-F03C262D5DE6}"/>
          </ac:spMkLst>
        </pc:spChg>
        <pc:graphicFrameChg chg="add mod">
          <ac:chgData name="Gina Marie Giambruno" userId="92225441-41f5-42d7-9636-66673d1aa60a" providerId="ADAL" clId="{A4DADDDC-7E98-44CA-8913-3106EB1042D3}" dt="2022-12-21T00:35:43.328" v="1299" actId="20577"/>
          <ac:graphicFrameMkLst>
            <pc:docMk/>
            <pc:sldMk cId="3770928921" sldId="1143"/>
            <ac:graphicFrameMk id="14" creationId="{EC018DBB-44FC-85F2-FFCA-4C049796A524}"/>
          </ac:graphicFrameMkLst>
        </pc:graphicFrameChg>
      </pc:sldChg>
      <pc:sldMasterChg chg="del delSldLayout">
        <pc:chgData name="Gina Marie Giambruno" userId="92225441-41f5-42d7-9636-66673d1aa60a" providerId="ADAL" clId="{A4DADDDC-7E98-44CA-8913-3106EB1042D3}" dt="2022-12-21T00:22:19.603" v="659" actId="2696"/>
        <pc:sldMasterMkLst>
          <pc:docMk/>
          <pc:sldMasterMk cId="193834102" sldId="2147483684"/>
        </pc:sldMasterMkLst>
        <pc:sldLayoutChg chg="del">
          <pc:chgData name="Gina Marie Giambruno" userId="92225441-41f5-42d7-9636-66673d1aa60a" providerId="ADAL" clId="{A4DADDDC-7E98-44CA-8913-3106EB1042D3}" dt="2022-12-21T00:22:19.603" v="659" actId="2696"/>
          <pc:sldLayoutMkLst>
            <pc:docMk/>
            <pc:sldMasterMk cId="193834102" sldId="2147483684"/>
            <pc:sldLayoutMk cId="2773942933" sldId="2147483685"/>
          </pc:sldLayoutMkLst>
        </pc:sldLayoutChg>
        <pc:sldLayoutChg chg="del">
          <pc:chgData name="Gina Marie Giambruno" userId="92225441-41f5-42d7-9636-66673d1aa60a" providerId="ADAL" clId="{A4DADDDC-7E98-44CA-8913-3106EB1042D3}" dt="2022-12-21T00:22:19.603" v="659" actId="2696"/>
          <pc:sldLayoutMkLst>
            <pc:docMk/>
            <pc:sldMasterMk cId="193834102" sldId="2147483684"/>
            <pc:sldLayoutMk cId="2423829179" sldId="2147483686"/>
          </pc:sldLayoutMkLst>
        </pc:sldLayoutChg>
        <pc:sldLayoutChg chg="del">
          <pc:chgData name="Gina Marie Giambruno" userId="92225441-41f5-42d7-9636-66673d1aa60a" providerId="ADAL" clId="{A4DADDDC-7E98-44CA-8913-3106EB1042D3}" dt="2022-12-21T00:22:19.603" v="659" actId="2696"/>
          <pc:sldLayoutMkLst>
            <pc:docMk/>
            <pc:sldMasterMk cId="193834102" sldId="2147483684"/>
            <pc:sldLayoutMk cId="3647481129" sldId="2147483687"/>
          </pc:sldLayoutMkLst>
        </pc:sldLayoutChg>
        <pc:sldLayoutChg chg="del">
          <pc:chgData name="Gina Marie Giambruno" userId="92225441-41f5-42d7-9636-66673d1aa60a" providerId="ADAL" clId="{A4DADDDC-7E98-44CA-8913-3106EB1042D3}" dt="2022-12-21T00:22:19.603" v="659" actId="2696"/>
          <pc:sldLayoutMkLst>
            <pc:docMk/>
            <pc:sldMasterMk cId="193834102" sldId="2147483684"/>
            <pc:sldLayoutMk cId="2333113199" sldId="2147483688"/>
          </pc:sldLayoutMkLst>
        </pc:sldLayoutChg>
        <pc:sldLayoutChg chg="del">
          <pc:chgData name="Gina Marie Giambruno" userId="92225441-41f5-42d7-9636-66673d1aa60a" providerId="ADAL" clId="{A4DADDDC-7E98-44CA-8913-3106EB1042D3}" dt="2022-12-21T00:22:19.603" v="659" actId="2696"/>
          <pc:sldLayoutMkLst>
            <pc:docMk/>
            <pc:sldMasterMk cId="193834102" sldId="2147483684"/>
            <pc:sldLayoutMk cId="78719181" sldId="2147483689"/>
          </pc:sldLayoutMkLst>
        </pc:sldLayoutChg>
        <pc:sldLayoutChg chg="del">
          <pc:chgData name="Gina Marie Giambruno" userId="92225441-41f5-42d7-9636-66673d1aa60a" providerId="ADAL" clId="{A4DADDDC-7E98-44CA-8913-3106EB1042D3}" dt="2022-12-21T00:22:19.603" v="659" actId="2696"/>
          <pc:sldLayoutMkLst>
            <pc:docMk/>
            <pc:sldMasterMk cId="193834102" sldId="2147483684"/>
            <pc:sldLayoutMk cId="2038440050" sldId="2147483690"/>
          </pc:sldLayoutMkLst>
        </pc:sldLayoutChg>
        <pc:sldLayoutChg chg="del">
          <pc:chgData name="Gina Marie Giambruno" userId="92225441-41f5-42d7-9636-66673d1aa60a" providerId="ADAL" clId="{A4DADDDC-7E98-44CA-8913-3106EB1042D3}" dt="2022-12-21T00:22:19.603" v="659" actId="2696"/>
          <pc:sldLayoutMkLst>
            <pc:docMk/>
            <pc:sldMasterMk cId="193834102" sldId="2147483684"/>
            <pc:sldLayoutMk cId="4242186406" sldId="2147483691"/>
          </pc:sldLayoutMkLst>
        </pc:sldLayoutChg>
        <pc:sldLayoutChg chg="del">
          <pc:chgData name="Gina Marie Giambruno" userId="92225441-41f5-42d7-9636-66673d1aa60a" providerId="ADAL" clId="{A4DADDDC-7E98-44CA-8913-3106EB1042D3}" dt="2022-12-21T00:22:19.603" v="659" actId="2696"/>
          <pc:sldLayoutMkLst>
            <pc:docMk/>
            <pc:sldMasterMk cId="193834102" sldId="2147483684"/>
            <pc:sldLayoutMk cId="2656114999" sldId="2147483692"/>
          </pc:sldLayoutMkLst>
        </pc:sldLayoutChg>
        <pc:sldLayoutChg chg="del">
          <pc:chgData name="Gina Marie Giambruno" userId="92225441-41f5-42d7-9636-66673d1aa60a" providerId="ADAL" clId="{A4DADDDC-7E98-44CA-8913-3106EB1042D3}" dt="2022-12-21T00:22:19.603" v="659" actId="2696"/>
          <pc:sldLayoutMkLst>
            <pc:docMk/>
            <pc:sldMasterMk cId="193834102" sldId="2147483684"/>
            <pc:sldLayoutMk cId="3235328600" sldId="2147483693"/>
          </pc:sldLayoutMkLst>
        </pc:sldLayoutChg>
        <pc:sldLayoutChg chg="del">
          <pc:chgData name="Gina Marie Giambruno" userId="92225441-41f5-42d7-9636-66673d1aa60a" providerId="ADAL" clId="{A4DADDDC-7E98-44CA-8913-3106EB1042D3}" dt="2022-12-21T00:22:19.603" v="659" actId="2696"/>
          <pc:sldLayoutMkLst>
            <pc:docMk/>
            <pc:sldMasterMk cId="193834102" sldId="2147483684"/>
            <pc:sldLayoutMk cId="653023485" sldId="2147483694"/>
          </pc:sldLayoutMkLst>
        </pc:sldLayoutChg>
        <pc:sldLayoutChg chg="del">
          <pc:chgData name="Gina Marie Giambruno" userId="92225441-41f5-42d7-9636-66673d1aa60a" providerId="ADAL" clId="{A4DADDDC-7E98-44CA-8913-3106EB1042D3}" dt="2022-12-21T00:22:19.603" v="659" actId="2696"/>
          <pc:sldLayoutMkLst>
            <pc:docMk/>
            <pc:sldMasterMk cId="193834102" sldId="2147483684"/>
            <pc:sldLayoutMk cId="2679359813" sldId="2147483695"/>
          </pc:sldLayoutMkLst>
        </pc:sldLayoutChg>
        <pc:sldLayoutChg chg="del">
          <pc:chgData name="Gina Marie Giambruno" userId="92225441-41f5-42d7-9636-66673d1aa60a" providerId="ADAL" clId="{A4DADDDC-7E98-44CA-8913-3106EB1042D3}" dt="2022-12-21T00:22:19.603" v="659" actId="2696"/>
          <pc:sldLayoutMkLst>
            <pc:docMk/>
            <pc:sldMasterMk cId="193834102" sldId="2147483684"/>
            <pc:sldLayoutMk cId="4073596070" sldId="2147483696"/>
          </pc:sldLayoutMkLst>
        </pc:sldLayoutChg>
        <pc:sldLayoutChg chg="del">
          <pc:chgData name="Gina Marie Giambruno" userId="92225441-41f5-42d7-9636-66673d1aa60a" providerId="ADAL" clId="{A4DADDDC-7E98-44CA-8913-3106EB1042D3}" dt="2022-12-21T00:22:19.603" v="659" actId="2696"/>
          <pc:sldLayoutMkLst>
            <pc:docMk/>
            <pc:sldMasterMk cId="193834102" sldId="2147483684"/>
            <pc:sldLayoutMk cId="1504867048" sldId="2147483697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hyperlink" Target="mailto:cburkepitts@ucdavis.edu" TargetMode="Externa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mailto:ggiambruno@ucdavis.edu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mailto:cburkepitts@ucdavis.edu" TargetMode="External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mailto:ggiambruno@ucdavis.ed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487458-4265-4FE9-B7FA-E89E43F38EF2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AF3FA1D3-4035-4394-84D1-FF627AC2893C}">
      <dgm:prSet/>
      <dgm:spPr/>
      <dgm:t>
        <a:bodyPr/>
        <a:lstStyle/>
        <a:p>
          <a:pPr>
            <a:defRPr b="1"/>
          </a:pPr>
          <a:r>
            <a:rPr lang="en-US"/>
            <a:t>Contact: Colleen Burke-Pitts </a:t>
          </a:r>
        </a:p>
      </dgm:t>
    </dgm:pt>
    <dgm:pt modelId="{AEB55493-45E1-4598-B49C-1F96BB0C1F00}" type="parTrans" cxnId="{135A37B2-7E4F-4EAE-94B9-FE88973D68E0}">
      <dgm:prSet/>
      <dgm:spPr/>
      <dgm:t>
        <a:bodyPr/>
        <a:lstStyle/>
        <a:p>
          <a:endParaRPr lang="en-US"/>
        </a:p>
      </dgm:t>
    </dgm:pt>
    <dgm:pt modelId="{0E5A8536-DD1A-46BA-ADA1-20F095589543}" type="sibTrans" cxnId="{135A37B2-7E4F-4EAE-94B9-FE88973D68E0}">
      <dgm:prSet/>
      <dgm:spPr/>
      <dgm:t>
        <a:bodyPr/>
        <a:lstStyle/>
        <a:p>
          <a:endParaRPr lang="en-US"/>
        </a:p>
      </dgm:t>
    </dgm:pt>
    <dgm:pt modelId="{81E1B834-34FF-4EBB-927A-FEE5994DABB6}">
      <dgm:prSet/>
      <dgm:spPr/>
      <dgm:t>
        <a:bodyPr/>
        <a:lstStyle/>
        <a:p>
          <a:r>
            <a:rPr lang="en-US">
              <a:hlinkClick xmlns:r="http://schemas.openxmlformats.org/officeDocument/2006/relationships" r:id="rId1"/>
            </a:rPr>
            <a:t>cburkepitts@ucdavis.edu</a:t>
          </a:r>
          <a:endParaRPr lang="en-US"/>
        </a:p>
      </dgm:t>
    </dgm:pt>
    <dgm:pt modelId="{EFCF6175-15C1-4AF9-8E63-60802E948AED}" type="parTrans" cxnId="{71405369-0598-480A-AA2E-D47909EFF978}">
      <dgm:prSet/>
      <dgm:spPr/>
      <dgm:t>
        <a:bodyPr/>
        <a:lstStyle/>
        <a:p>
          <a:endParaRPr lang="en-US"/>
        </a:p>
      </dgm:t>
    </dgm:pt>
    <dgm:pt modelId="{5FC3F73A-A771-4F5A-9E8E-66F09B66D195}" type="sibTrans" cxnId="{71405369-0598-480A-AA2E-D47909EFF978}">
      <dgm:prSet/>
      <dgm:spPr/>
      <dgm:t>
        <a:bodyPr/>
        <a:lstStyle/>
        <a:p>
          <a:endParaRPr lang="en-US"/>
        </a:p>
      </dgm:t>
    </dgm:pt>
    <dgm:pt modelId="{48178C25-DA2B-4DF5-9EFB-44708FDB9F73}">
      <dgm:prSet/>
      <dgm:spPr/>
      <dgm:t>
        <a:bodyPr/>
        <a:lstStyle/>
        <a:p>
          <a:pPr>
            <a:defRPr b="1"/>
          </a:pPr>
          <a:r>
            <a:rPr lang="en-US" dirty="0"/>
            <a:t>Invoicing Process Flow!</a:t>
          </a:r>
        </a:p>
        <a:p>
          <a:pPr>
            <a:defRPr b="1"/>
          </a:pPr>
          <a:r>
            <a:rPr lang="en-US" dirty="0"/>
            <a:t>Site Activity Reports being processed for Year 1 </a:t>
          </a:r>
        </a:p>
        <a:p>
          <a:pPr>
            <a:defRPr b="1"/>
          </a:pPr>
          <a:r>
            <a:rPr lang="en-US" dirty="0"/>
            <a:t>(9/1/2021 through 8/31/2022)</a:t>
          </a:r>
        </a:p>
      </dgm:t>
    </dgm:pt>
    <dgm:pt modelId="{22835617-4222-4D34-A630-5D285006A6A8}" type="parTrans" cxnId="{DC861D5C-A344-4E5F-88D9-9C8E535FB99E}">
      <dgm:prSet/>
      <dgm:spPr/>
      <dgm:t>
        <a:bodyPr/>
        <a:lstStyle/>
        <a:p>
          <a:endParaRPr lang="en-US"/>
        </a:p>
      </dgm:t>
    </dgm:pt>
    <dgm:pt modelId="{79CEC698-8DA8-45B9-BBD6-1B9B212C0B2F}" type="sibTrans" cxnId="{DC861D5C-A344-4E5F-88D9-9C8E535FB99E}">
      <dgm:prSet/>
      <dgm:spPr/>
      <dgm:t>
        <a:bodyPr/>
        <a:lstStyle/>
        <a:p>
          <a:endParaRPr lang="en-US"/>
        </a:p>
      </dgm:t>
    </dgm:pt>
    <dgm:pt modelId="{5533BEA8-A85D-4947-B6D3-DE559C00138E}" type="pres">
      <dgm:prSet presAssocID="{A7487458-4265-4FE9-B7FA-E89E43F38EF2}" presName="root" presStyleCnt="0">
        <dgm:presLayoutVars>
          <dgm:dir/>
          <dgm:resizeHandles val="exact"/>
        </dgm:presLayoutVars>
      </dgm:prSet>
      <dgm:spPr/>
    </dgm:pt>
    <dgm:pt modelId="{70C680D0-73C0-4ED2-9D6F-7EFA6EC2C8B6}" type="pres">
      <dgm:prSet presAssocID="{AF3FA1D3-4035-4394-84D1-FF627AC2893C}" presName="compNode" presStyleCnt="0"/>
      <dgm:spPr/>
    </dgm:pt>
    <dgm:pt modelId="{42D18B09-B3E5-4EDB-BDF5-C059B695FE36}" type="pres">
      <dgm:prSet presAssocID="{AF3FA1D3-4035-4394-84D1-FF627AC2893C}" presName="iconRect" presStyleLbl="node1" presStyleIdx="0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C8F4404B-D2CB-46CB-BE15-B9845DA47006}" type="pres">
      <dgm:prSet presAssocID="{AF3FA1D3-4035-4394-84D1-FF627AC2893C}" presName="iconSpace" presStyleCnt="0"/>
      <dgm:spPr/>
    </dgm:pt>
    <dgm:pt modelId="{F5579843-586E-4E8E-B522-33883B38CC61}" type="pres">
      <dgm:prSet presAssocID="{AF3FA1D3-4035-4394-84D1-FF627AC2893C}" presName="parTx" presStyleLbl="revTx" presStyleIdx="0" presStyleCnt="4">
        <dgm:presLayoutVars>
          <dgm:chMax val="0"/>
          <dgm:chPref val="0"/>
        </dgm:presLayoutVars>
      </dgm:prSet>
      <dgm:spPr/>
    </dgm:pt>
    <dgm:pt modelId="{4AE1ABB0-7EA5-482A-A6F5-C79DB2FC7AE0}" type="pres">
      <dgm:prSet presAssocID="{AF3FA1D3-4035-4394-84D1-FF627AC2893C}" presName="txSpace" presStyleCnt="0"/>
      <dgm:spPr/>
    </dgm:pt>
    <dgm:pt modelId="{40E07899-8D6F-4F85-8B71-6C183B9DFFFD}" type="pres">
      <dgm:prSet presAssocID="{AF3FA1D3-4035-4394-84D1-FF627AC2893C}" presName="desTx" presStyleLbl="revTx" presStyleIdx="1" presStyleCnt="4">
        <dgm:presLayoutVars/>
      </dgm:prSet>
      <dgm:spPr/>
    </dgm:pt>
    <dgm:pt modelId="{F2791634-7455-45FB-9749-024FA3C251C5}" type="pres">
      <dgm:prSet presAssocID="{0E5A8536-DD1A-46BA-ADA1-20F095589543}" presName="sibTrans" presStyleCnt="0"/>
      <dgm:spPr/>
    </dgm:pt>
    <dgm:pt modelId="{0F552F82-264B-4A76-9C1F-29335C0D77B5}" type="pres">
      <dgm:prSet presAssocID="{48178C25-DA2B-4DF5-9EFB-44708FDB9F73}" presName="compNode" presStyleCnt="0"/>
      <dgm:spPr/>
    </dgm:pt>
    <dgm:pt modelId="{0B86A07C-4C42-420B-9699-D9A8710F14F7}" type="pres">
      <dgm:prSet presAssocID="{48178C25-DA2B-4DF5-9EFB-44708FDB9F73}" presName="iconRect" presStyleLbl="node1" presStyleIdx="1" presStyleCnt="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orkflow"/>
        </a:ext>
      </dgm:extLst>
    </dgm:pt>
    <dgm:pt modelId="{51C290EE-B65D-4307-8253-BD63D59969E7}" type="pres">
      <dgm:prSet presAssocID="{48178C25-DA2B-4DF5-9EFB-44708FDB9F73}" presName="iconSpace" presStyleCnt="0"/>
      <dgm:spPr/>
    </dgm:pt>
    <dgm:pt modelId="{2366E77D-6683-4D59-B055-79EC51085833}" type="pres">
      <dgm:prSet presAssocID="{48178C25-DA2B-4DF5-9EFB-44708FDB9F73}" presName="parTx" presStyleLbl="revTx" presStyleIdx="2" presStyleCnt="4">
        <dgm:presLayoutVars>
          <dgm:chMax val="0"/>
          <dgm:chPref val="0"/>
        </dgm:presLayoutVars>
      </dgm:prSet>
      <dgm:spPr/>
    </dgm:pt>
    <dgm:pt modelId="{F6889F2C-1425-4A96-8F2E-CFC2D82FB1F9}" type="pres">
      <dgm:prSet presAssocID="{48178C25-DA2B-4DF5-9EFB-44708FDB9F73}" presName="txSpace" presStyleCnt="0"/>
      <dgm:spPr/>
    </dgm:pt>
    <dgm:pt modelId="{9109C5C3-A159-4E4F-9ACE-F19678D436EC}" type="pres">
      <dgm:prSet presAssocID="{48178C25-DA2B-4DF5-9EFB-44708FDB9F73}" presName="desTx" presStyleLbl="revTx" presStyleIdx="3" presStyleCnt="4">
        <dgm:presLayoutVars/>
      </dgm:prSet>
      <dgm:spPr/>
    </dgm:pt>
  </dgm:ptLst>
  <dgm:cxnLst>
    <dgm:cxn modelId="{52E03821-61B2-4815-8704-EDADE2E3A629}" type="presOf" srcId="{48178C25-DA2B-4DF5-9EFB-44708FDB9F73}" destId="{2366E77D-6683-4D59-B055-79EC51085833}" srcOrd="0" destOrd="0" presId="urn:microsoft.com/office/officeart/2018/5/layout/CenteredIconLabelDescriptionList"/>
    <dgm:cxn modelId="{DC861D5C-A344-4E5F-88D9-9C8E535FB99E}" srcId="{A7487458-4265-4FE9-B7FA-E89E43F38EF2}" destId="{48178C25-DA2B-4DF5-9EFB-44708FDB9F73}" srcOrd="1" destOrd="0" parTransId="{22835617-4222-4D34-A630-5D285006A6A8}" sibTransId="{79CEC698-8DA8-45B9-BBD6-1B9B212C0B2F}"/>
    <dgm:cxn modelId="{71405369-0598-480A-AA2E-D47909EFF978}" srcId="{AF3FA1D3-4035-4394-84D1-FF627AC2893C}" destId="{81E1B834-34FF-4EBB-927A-FEE5994DABB6}" srcOrd="0" destOrd="0" parTransId="{EFCF6175-15C1-4AF9-8E63-60802E948AED}" sibTransId="{5FC3F73A-A771-4F5A-9E8E-66F09B66D195}"/>
    <dgm:cxn modelId="{EC371956-2AC4-44E3-A891-BEF28A0A073F}" type="presOf" srcId="{81E1B834-34FF-4EBB-927A-FEE5994DABB6}" destId="{40E07899-8D6F-4F85-8B71-6C183B9DFFFD}" srcOrd="0" destOrd="0" presId="urn:microsoft.com/office/officeart/2018/5/layout/CenteredIconLabelDescriptionList"/>
    <dgm:cxn modelId="{135A37B2-7E4F-4EAE-94B9-FE88973D68E0}" srcId="{A7487458-4265-4FE9-B7FA-E89E43F38EF2}" destId="{AF3FA1D3-4035-4394-84D1-FF627AC2893C}" srcOrd="0" destOrd="0" parTransId="{AEB55493-45E1-4598-B49C-1F96BB0C1F00}" sibTransId="{0E5A8536-DD1A-46BA-ADA1-20F095589543}"/>
    <dgm:cxn modelId="{5AFB5CE3-50F2-4979-B071-388037AAD9F5}" type="presOf" srcId="{A7487458-4265-4FE9-B7FA-E89E43F38EF2}" destId="{5533BEA8-A85D-4947-B6D3-DE559C00138E}" srcOrd="0" destOrd="0" presId="urn:microsoft.com/office/officeart/2018/5/layout/CenteredIconLabelDescriptionList"/>
    <dgm:cxn modelId="{F8D13FFE-E752-4BF2-8DB4-1CE23071DF02}" type="presOf" srcId="{AF3FA1D3-4035-4394-84D1-FF627AC2893C}" destId="{F5579843-586E-4E8E-B522-33883B38CC61}" srcOrd="0" destOrd="0" presId="urn:microsoft.com/office/officeart/2018/5/layout/CenteredIconLabelDescriptionList"/>
    <dgm:cxn modelId="{E814E1FD-D8BD-4EFC-9215-68C25175576E}" type="presParOf" srcId="{5533BEA8-A85D-4947-B6D3-DE559C00138E}" destId="{70C680D0-73C0-4ED2-9D6F-7EFA6EC2C8B6}" srcOrd="0" destOrd="0" presId="urn:microsoft.com/office/officeart/2018/5/layout/CenteredIconLabelDescriptionList"/>
    <dgm:cxn modelId="{F77DE3E9-510C-4EBB-BDA5-51EF7BF8730A}" type="presParOf" srcId="{70C680D0-73C0-4ED2-9D6F-7EFA6EC2C8B6}" destId="{42D18B09-B3E5-4EDB-BDF5-C059B695FE36}" srcOrd="0" destOrd="0" presId="urn:microsoft.com/office/officeart/2018/5/layout/CenteredIconLabelDescriptionList"/>
    <dgm:cxn modelId="{B0C2597D-726B-40E9-A35C-2CB8AB3455C0}" type="presParOf" srcId="{70C680D0-73C0-4ED2-9D6F-7EFA6EC2C8B6}" destId="{C8F4404B-D2CB-46CB-BE15-B9845DA47006}" srcOrd="1" destOrd="0" presId="urn:microsoft.com/office/officeart/2018/5/layout/CenteredIconLabelDescriptionList"/>
    <dgm:cxn modelId="{8B5D18C7-5ECD-4B4F-8DAE-64B5A24B9F7F}" type="presParOf" srcId="{70C680D0-73C0-4ED2-9D6F-7EFA6EC2C8B6}" destId="{F5579843-586E-4E8E-B522-33883B38CC61}" srcOrd="2" destOrd="0" presId="urn:microsoft.com/office/officeart/2018/5/layout/CenteredIconLabelDescriptionList"/>
    <dgm:cxn modelId="{1F92C985-0742-4B1A-95A5-7DA562AC3EDF}" type="presParOf" srcId="{70C680D0-73C0-4ED2-9D6F-7EFA6EC2C8B6}" destId="{4AE1ABB0-7EA5-482A-A6F5-C79DB2FC7AE0}" srcOrd="3" destOrd="0" presId="urn:microsoft.com/office/officeart/2018/5/layout/CenteredIconLabelDescriptionList"/>
    <dgm:cxn modelId="{B81861AD-FC7E-4B7F-98DA-D999E1E888BB}" type="presParOf" srcId="{70C680D0-73C0-4ED2-9D6F-7EFA6EC2C8B6}" destId="{40E07899-8D6F-4F85-8B71-6C183B9DFFFD}" srcOrd="4" destOrd="0" presId="urn:microsoft.com/office/officeart/2018/5/layout/CenteredIconLabelDescriptionList"/>
    <dgm:cxn modelId="{824BC309-B55A-4B8E-814A-B05ABBDBDBDE}" type="presParOf" srcId="{5533BEA8-A85D-4947-B6D3-DE559C00138E}" destId="{F2791634-7455-45FB-9749-024FA3C251C5}" srcOrd="1" destOrd="0" presId="urn:microsoft.com/office/officeart/2018/5/layout/CenteredIconLabelDescriptionList"/>
    <dgm:cxn modelId="{978371A4-AE46-4D18-AD4A-0B94B7B134E8}" type="presParOf" srcId="{5533BEA8-A85D-4947-B6D3-DE559C00138E}" destId="{0F552F82-264B-4A76-9C1F-29335C0D77B5}" srcOrd="2" destOrd="0" presId="urn:microsoft.com/office/officeart/2018/5/layout/CenteredIconLabelDescriptionList"/>
    <dgm:cxn modelId="{5BBF4CA2-7A48-48F9-B681-172B275816AA}" type="presParOf" srcId="{0F552F82-264B-4A76-9C1F-29335C0D77B5}" destId="{0B86A07C-4C42-420B-9699-D9A8710F14F7}" srcOrd="0" destOrd="0" presId="urn:microsoft.com/office/officeart/2018/5/layout/CenteredIconLabelDescriptionList"/>
    <dgm:cxn modelId="{705E0E9C-594C-4B9A-AC2D-7C9590930CF8}" type="presParOf" srcId="{0F552F82-264B-4A76-9C1F-29335C0D77B5}" destId="{51C290EE-B65D-4307-8253-BD63D59969E7}" srcOrd="1" destOrd="0" presId="urn:microsoft.com/office/officeart/2018/5/layout/CenteredIconLabelDescriptionList"/>
    <dgm:cxn modelId="{A461D097-8404-4940-AD05-1F3A959ADD44}" type="presParOf" srcId="{0F552F82-264B-4A76-9C1F-29335C0D77B5}" destId="{2366E77D-6683-4D59-B055-79EC51085833}" srcOrd="2" destOrd="0" presId="urn:microsoft.com/office/officeart/2018/5/layout/CenteredIconLabelDescriptionList"/>
    <dgm:cxn modelId="{776652F7-4FA1-40CE-8B5C-6E5B6C675E66}" type="presParOf" srcId="{0F552F82-264B-4A76-9C1F-29335C0D77B5}" destId="{F6889F2C-1425-4A96-8F2E-CFC2D82FB1F9}" srcOrd="3" destOrd="0" presId="urn:microsoft.com/office/officeart/2018/5/layout/CenteredIconLabelDescriptionList"/>
    <dgm:cxn modelId="{25FC5403-07E6-4762-8056-A3085B7E19CA}" type="presParOf" srcId="{0F552F82-264B-4A76-9C1F-29335C0D77B5}" destId="{9109C5C3-A159-4E4F-9ACE-F19678D436EC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6F2DD3-D99E-467D-AB24-8DD40EFA72A1}" type="doc">
      <dgm:prSet loTypeId="urn:microsoft.com/office/officeart/2005/8/layout/hierarchy3" loCatId="hierarchy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CDE15C1-20BF-4766-B57B-D9393EBDC029}">
      <dgm:prSet/>
      <dgm:spPr/>
      <dgm:t>
        <a:bodyPr/>
        <a:lstStyle/>
        <a:p>
          <a:r>
            <a:rPr lang="en-US"/>
            <a:t>Hold an in-person participation appreciation</a:t>
          </a:r>
        </a:p>
      </dgm:t>
    </dgm:pt>
    <dgm:pt modelId="{2A360652-1590-4A8C-966B-EBEEDB0DBEBB}" type="parTrans" cxnId="{AF340190-8306-447F-BFBE-258EABBD11D2}">
      <dgm:prSet/>
      <dgm:spPr/>
      <dgm:t>
        <a:bodyPr/>
        <a:lstStyle/>
        <a:p>
          <a:endParaRPr lang="en-US"/>
        </a:p>
      </dgm:t>
    </dgm:pt>
    <dgm:pt modelId="{02B33F79-6A7A-4888-8D2D-4A0B22852DC8}" type="sibTrans" cxnId="{AF340190-8306-447F-BFBE-258EABBD11D2}">
      <dgm:prSet/>
      <dgm:spPr/>
      <dgm:t>
        <a:bodyPr/>
        <a:lstStyle/>
        <a:p>
          <a:endParaRPr lang="en-US"/>
        </a:p>
      </dgm:t>
    </dgm:pt>
    <dgm:pt modelId="{069D58BC-55D2-4371-8D20-F088B914ABE6}">
      <dgm:prSet/>
      <dgm:spPr/>
      <dgm:t>
        <a:bodyPr/>
        <a:lstStyle/>
        <a:p>
          <a:r>
            <a:rPr lang="en-US"/>
            <a:t>Please send Study Coordinator(s) picture, title and center name for the infographic for participants to: </a:t>
          </a:r>
          <a:r>
            <a:rPr lang="en-US">
              <a:hlinkClick xmlns:r="http://schemas.openxmlformats.org/officeDocument/2006/relationships" r:id="rId1"/>
            </a:rPr>
            <a:t>ggiambruno@ucdavis.edu</a:t>
          </a:r>
          <a:endParaRPr lang="en-US"/>
        </a:p>
      </dgm:t>
    </dgm:pt>
    <dgm:pt modelId="{C0FCAB37-319F-4A2F-AC92-1215859DEDA6}" type="parTrans" cxnId="{D85F1CED-F24C-4C81-A6D6-C1B7C09CE775}">
      <dgm:prSet/>
      <dgm:spPr/>
      <dgm:t>
        <a:bodyPr/>
        <a:lstStyle/>
        <a:p>
          <a:endParaRPr lang="en-US"/>
        </a:p>
      </dgm:t>
    </dgm:pt>
    <dgm:pt modelId="{DF2FCC9C-01E6-4ABA-9340-4B03D3B19B44}" type="sibTrans" cxnId="{D85F1CED-F24C-4C81-A6D6-C1B7C09CE775}">
      <dgm:prSet/>
      <dgm:spPr/>
      <dgm:t>
        <a:bodyPr/>
        <a:lstStyle/>
        <a:p>
          <a:endParaRPr lang="en-US"/>
        </a:p>
      </dgm:t>
    </dgm:pt>
    <dgm:pt modelId="{604A01F4-D3CC-47A0-8166-00C876DA931C}" type="pres">
      <dgm:prSet presAssocID="{D66F2DD3-D99E-467D-AB24-8DD40EFA72A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692370B-D5E6-4972-AC05-54A3BA0C41F6}" type="pres">
      <dgm:prSet presAssocID="{3CDE15C1-20BF-4766-B57B-D9393EBDC029}" presName="root" presStyleCnt="0"/>
      <dgm:spPr/>
    </dgm:pt>
    <dgm:pt modelId="{1AF4A9D5-7C27-48F3-AFC5-557F37284F12}" type="pres">
      <dgm:prSet presAssocID="{3CDE15C1-20BF-4766-B57B-D9393EBDC029}" presName="rootComposite" presStyleCnt="0"/>
      <dgm:spPr/>
    </dgm:pt>
    <dgm:pt modelId="{E8CDFF24-72DA-451C-B343-DFECAB85E5B3}" type="pres">
      <dgm:prSet presAssocID="{3CDE15C1-20BF-4766-B57B-D9393EBDC029}" presName="rootText" presStyleLbl="node1" presStyleIdx="0" presStyleCnt="2"/>
      <dgm:spPr/>
    </dgm:pt>
    <dgm:pt modelId="{6D4D13AA-D7F0-465B-8012-C12C5C458D10}" type="pres">
      <dgm:prSet presAssocID="{3CDE15C1-20BF-4766-B57B-D9393EBDC029}" presName="rootConnector" presStyleLbl="node1" presStyleIdx="0" presStyleCnt="2"/>
      <dgm:spPr/>
    </dgm:pt>
    <dgm:pt modelId="{110AFAF6-A015-4AB1-B261-866F6131A7B7}" type="pres">
      <dgm:prSet presAssocID="{3CDE15C1-20BF-4766-B57B-D9393EBDC029}" presName="childShape" presStyleCnt="0"/>
      <dgm:spPr/>
    </dgm:pt>
    <dgm:pt modelId="{6F26207E-1B5B-445C-81BC-08F9B710A79C}" type="pres">
      <dgm:prSet presAssocID="{069D58BC-55D2-4371-8D20-F088B914ABE6}" presName="root" presStyleCnt="0"/>
      <dgm:spPr/>
    </dgm:pt>
    <dgm:pt modelId="{1CB8F545-2E83-4417-9F11-5E10B7CC45C8}" type="pres">
      <dgm:prSet presAssocID="{069D58BC-55D2-4371-8D20-F088B914ABE6}" presName="rootComposite" presStyleCnt="0"/>
      <dgm:spPr/>
    </dgm:pt>
    <dgm:pt modelId="{8219AC93-2977-4EC3-BBD0-39D6FFA3EA21}" type="pres">
      <dgm:prSet presAssocID="{069D58BC-55D2-4371-8D20-F088B914ABE6}" presName="rootText" presStyleLbl="node1" presStyleIdx="1" presStyleCnt="2"/>
      <dgm:spPr/>
    </dgm:pt>
    <dgm:pt modelId="{1BA4E80A-D7D9-4C1F-AFBB-781BAD092286}" type="pres">
      <dgm:prSet presAssocID="{069D58BC-55D2-4371-8D20-F088B914ABE6}" presName="rootConnector" presStyleLbl="node1" presStyleIdx="1" presStyleCnt="2"/>
      <dgm:spPr/>
    </dgm:pt>
    <dgm:pt modelId="{BB9D885D-6A9E-41BB-9A36-32A965F64C88}" type="pres">
      <dgm:prSet presAssocID="{069D58BC-55D2-4371-8D20-F088B914ABE6}" presName="childShape" presStyleCnt="0"/>
      <dgm:spPr/>
    </dgm:pt>
  </dgm:ptLst>
  <dgm:cxnLst>
    <dgm:cxn modelId="{65790808-5B31-4F76-9BD7-0DFF1E3CDF60}" type="presOf" srcId="{D66F2DD3-D99E-467D-AB24-8DD40EFA72A1}" destId="{604A01F4-D3CC-47A0-8166-00C876DA931C}" srcOrd="0" destOrd="0" presId="urn:microsoft.com/office/officeart/2005/8/layout/hierarchy3"/>
    <dgm:cxn modelId="{F51E9451-5226-421B-B79C-94B525978BE1}" type="presOf" srcId="{069D58BC-55D2-4371-8D20-F088B914ABE6}" destId="{1BA4E80A-D7D9-4C1F-AFBB-781BAD092286}" srcOrd="1" destOrd="0" presId="urn:microsoft.com/office/officeart/2005/8/layout/hierarchy3"/>
    <dgm:cxn modelId="{942A168E-B0C1-4A7F-A7C5-C4879DA796EE}" type="presOf" srcId="{3CDE15C1-20BF-4766-B57B-D9393EBDC029}" destId="{E8CDFF24-72DA-451C-B343-DFECAB85E5B3}" srcOrd="0" destOrd="0" presId="urn:microsoft.com/office/officeart/2005/8/layout/hierarchy3"/>
    <dgm:cxn modelId="{AF340190-8306-447F-BFBE-258EABBD11D2}" srcId="{D66F2DD3-D99E-467D-AB24-8DD40EFA72A1}" destId="{3CDE15C1-20BF-4766-B57B-D9393EBDC029}" srcOrd="0" destOrd="0" parTransId="{2A360652-1590-4A8C-966B-EBEEDB0DBEBB}" sibTransId="{02B33F79-6A7A-4888-8D2D-4A0B22852DC8}"/>
    <dgm:cxn modelId="{B41D3AC7-5CC7-44B2-AC2C-8F2A50045258}" type="presOf" srcId="{069D58BC-55D2-4371-8D20-F088B914ABE6}" destId="{8219AC93-2977-4EC3-BBD0-39D6FFA3EA21}" srcOrd="0" destOrd="0" presId="urn:microsoft.com/office/officeart/2005/8/layout/hierarchy3"/>
    <dgm:cxn modelId="{D85F1CED-F24C-4C81-A6D6-C1B7C09CE775}" srcId="{D66F2DD3-D99E-467D-AB24-8DD40EFA72A1}" destId="{069D58BC-55D2-4371-8D20-F088B914ABE6}" srcOrd="1" destOrd="0" parTransId="{C0FCAB37-319F-4A2F-AC92-1215859DEDA6}" sibTransId="{DF2FCC9C-01E6-4ABA-9340-4B03D3B19B44}"/>
    <dgm:cxn modelId="{4E945BF5-02DF-4F0D-956C-0F2319B815C1}" type="presOf" srcId="{3CDE15C1-20BF-4766-B57B-D9393EBDC029}" destId="{6D4D13AA-D7F0-465B-8012-C12C5C458D10}" srcOrd="1" destOrd="0" presId="urn:microsoft.com/office/officeart/2005/8/layout/hierarchy3"/>
    <dgm:cxn modelId="{1F0C7254-9813-46DE-8230-5D89848DCA79}" type="presParOf" srcId="{604A01F4-D3CC-47A0-8166-00C876DA931C}" destId="{8692370B-D5E6-4972-AC05-54A3BA0C41F6}" srcOrd="0" destOrd="0" presId="urn:microsoft.com/office/officeart/2005/8/layout/hierarchy3"/>
    <dgm:cxn modelId="{096E36A0-DF66-4811-A7BA-7EE05EE5414E}" type="presParOf" srcId="{8692370B-D5E6-4972-AC05-54A3BA0C41F6}" destId="{1AF4A9D5-7C27-48F3-AFC5-557F37284F12}" srcOrd="0" destOrd="0" presId="urn:microsoft.com/office/officeart/2005/8/layout/hierarchy3"/>
    <dgm:cxn modelId="{56C3DAD4-3E4C-431B-A8E2-76F7027182B6}" type="presParOf" srcId="{1AF4A9D5-7C27-48F3-AFC5-557F37284F12}" destId="{E8CDFF24-72DA-451C-B343-DFECAB85E5B3}" srcOrd="0" destOrd="0" presId="urn:microsoft.com/office/officeart/2005/8/layout/hierarchy3"/>
    <dgm:cxn modelId="{E0CF4E61-FB7D-4FBF-891F-C48999BB50E4}" type="presParOf" srcId="{1AF4A9D5-7C27-48F3-AFC5-557F37284F12}" destId="{6D4D13AA-D7F0-465B-8012-C12C5C458D10}" srcOrd="1" destOrd="0" presId="urn:microsoft.com/office/officeart/2005/8/layout/hierarchy3"/>
    <dgm:cxn modelId="{41F99615-5B15-4DF1-93BE-0F2C7B944E4E}" type="presParOf" srcId="{8692370B-D5E6-4972-AC05-54A3BA0C41F6}" destId="{110AFAF6-A015-4AB1-B261-866F6131A7B7}" srcOrd="1" destOrd="0" presId="urn:microsoft.com/office/officeart/2005/8/layout/hierarchy3"/>
    <dgm:cxn modelId="{E4379E01-0D3C-4554-802A-43C14FDCCD89}" type="presParOf" srcId="{604A01F4-D3CC-47A0-8166-00C876DA931C}" destId="{6F26207E-1B5B-445C-81BC-08F9B710A79C}" srcOrd="1" destOrd="0" presId="urn:microsoft.com/office/officeart/2005/8/layout/hierarchy3"/>
    <dgm:cxn modelId="{31380481-A50F-4FFD-A171-8B51249C5AC4}" type="presParOf" srcId="{6F26207E-1B5B-445C-81BC-08F9B710A79C}" destId="{1CB8F545-2E83-4417-9F11-5E10B7CC45C8}" srcOrd="0" destOrd="0" presId="urn:microsoft.com/office/officeart/2005/8/layout/hierarchy3"/>
    <dgm:cxn modelId="{4117ECB0-E9CC-4375-9AA7-D7CDEFC85422}" type="presParOf" srcId="{1CB8F545-2E83-4417-9F11-5E10B7CC45C8}" destId="{8219AC93-2977-4EC3-BBD0-39D6FFA3EA21}" srcOrd="0" destOrd="0" presId="urn:microsoft.com/office/officeart/2005/8/layout/hierarchy3"/>
    <dgm:cxn modelId="{F776BDDE-5D68-4444-8267-A5E75E2E473B}" type="presParOf" srcId="{1CB8F545-2E83-4417-9F11-5E10B7CC45C8}" destId="{1BA4E80A-D7D9-4C1F-AFBB-781BAD092286}" srcOrd="1" destOrd="0" presId="urn:microsoft.com/office/officeart/2005/8/layout/hierarchy3"/>
    <dgm:cxn modelId="{9F3BE53F-0F5B-4FA4-B1BF-06AFA3519009}" type="presParOf" srcId="{6F26207E-1B5B-445C-81BC-08F9B710A79C}" destId="{BB9D885D-6A9E-41BB-9A36-32A965F64C8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23F53E-D0F7-4E58-9073-EF629967E613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FED9A29-624C-40CC-808E-8510B71F14E9}">
      <dgm:prSet/>
      <dgm:spPr/>
      <dgm:t>
        <a:bodyPr/>
        <a:lstStyle/>
        <a:p>
          <a:r>
            <a:rPr lang="en-US"/>
            <a:t>Onboarding three new sites</a:t>
          </a:r>
        </a:p>
      </dgm:t>
    </dgm:pt>
    <dgm:pt modelId="{EC46F102-BE8C-4381-9BCC-B2D091BB9669}" type="parTrans" cxnId="{ECF13991-4B5F-4502-B347-155EC80E6D64}">
      <dgm:prSet/>
      <dgm:spPr/>
      <dgm:t>
        <a:bodyPr/>
        <a:lstStyle/>
        <a:p>
          <a:endParaRPr lang="en-US"/>
        </a:p>
      </dgm:t>
    </dgm:pt>
    <dgm:pt modelId="{C18AE714-1C0D-465D-A8A2-B805B344A31F}" type="sibTrans" cxnId="{ECF13991-4B5F-4502-B347-155EC80E6D64}">
      <dgm:prSet/>
      <dgm:spPr/>
      <dgm:t>
        <a:bodyPr/>
        <a:lstStyle/>
        <a:p>
          <a:endParaRPr lang="en-US"/>
        </a:p>
      </dgm:t>
    </dgm:pt>
    <dgm:pt modelId="{BDF87391-409C-422B-8FFB-2127EBC5494D}">
      <dgm:prSet/>
      <dgm:spPr/>
      <dgm:t>
        <a:bodyPr/>
        <a:lstStyle/>
        <a:p>
          <a:r>
            <a:rPr lang="en-US"/>
            <a:t>Compiling Sensis media campaign results (what worked, what didn’t) for best practices in recruiting</a:t>
          </a:r>
        </a:p>
      </dgm:t>
    </dgm:pt>
    <dgm:pt modelId="{EEFE0299-FC60-44D7-86A2-C6BD7E3AC9F0}" type="parTrans" cxnId="{8275AD0F-3794-4278-B115-E26F1C1AAD51}">
      <dgm:prSet/>
      <dgm:spPr/>
      <dgm:t>
        <a:bodyPr/>
        <a:lstStyle/>
        <a:p>
          <a:endParaRPr lang="en-US"/>
        </a:p>
      </dgm:t>
    </dgm:pt>
    <dgm:pt modelId="{54ADF218-2281-4DD7-98B8-058E394922AA}" type="sibTrans" cxnId="{8275AD0F-3794-4278-B115-E26F1C1AAD51}">
      <dgm:prSet/>
      <dgm:spPr/>
      <dgm:t>
        <a:bodyPr/>
        <a:lstStyle/>
        <a:p>
          <a:endParaRPr lang="en-US"/>
        </a:p>
      </dgm:t>
    </dgm:pt>
    <dgm:pt modelId="{3C642776-4322-4BBE-AC15-E2ADD874B666}">
      <dgm:prSet/>
      <dgm:spPr/>
      <dgm:t>
        <a:bodyPr/>
        <a:lstStyle/>
        <a:p>
          <a:r>
            <a:rPr lang="en-US"/>
            <a:t>Feedback on onboarding new staff</a:t>
          </a:r>
        </a:p>
      </dgm:t>
    </dgm:pt>
    <dgm:pt modelId="{A1CF787B-E169-4A52-B295-EC8AD33537A9}" type="parTrans" cxnId="{176D5D99-82B9-459E-9F7D-083489FDFA22}">
      <dgm:prSet/>
      <dgm:spPr/>
      <dgm:t>
        <a:bodyPr/>
        <a:lstStyle/>
        <a:p>
          <a:endParaRPr lang="en-US"/>
        </a:p>
      </dgm:t>
    </dgm:pt>
    <dgm:pt modelId="{249A2C3C-4091-4956-8CF5-7B395049AD22}" type="sibTrans" cxnId="{176D5D99-82B9-459E-9F7D-083489FDFA22}">
      <dgm:prSet/>
      <dgm:spPr/>
      <dgm:t>
        <a:bodyPr/>
        <a:lstStyle/>
        <a:p>
          <a:endParaRPr lang="en-US"/>
        </a:p>
      </dgm:t>
    </dgm:pt>
    <dgm:pt modelId="{F06ECAB2-8101-405E-A785-DA55B7D09B0C}">
      <dgm:prSet/>
      <dgm:spPr/>
      <dgm:t>
        <a:bodyPr/>
        <a:lstStyle/>
        <a:p>
          <a:r>
            <a:rPr lang="en-US" dirty="0"/>
            <a:t>Ways to reimburse for transportation</a:t>
          </a:r>
        </a:p>
        <a:p>
          <a:endParaRPr lang="en-US" dirty="0"/>
        </a:p>
        <a:p>
          <a:r>
            <a:rPr lang="en-US" dirty="0"/>
            <a:t>Cultural Humility Speaker for January 18, 2023 Meeting</a:t>
          </a:r>
        </a:p>
      </dgm:t>
    </dgm:pt>
    <dgm:pt modelId="{ED71E4AD-F205-4C76-AB2D-76517C3982C3}" type="parTrans" cxnId="{0DD28DA7-AE88-4BBA-BBEA-CD212212CF4C}">
      <dgm:prSet/>
      <dgm:spPr/>
      <dgm:t>
        <a:bodyPr/>
        <a:lstStyle/>
        <a:p>
          <a:endParaRPr lang="en-US"/>
        </a:p>
      </dgm:t>
    </dgm:pt>
    <dgm:pt modelId="{9B8CA15D-37EB-441A-90C4-449F611BB9D1}" type="sibTrans" cxnId="{0DD28DA7-AE88-4BBA-BBEA-CD212212CF4C}">
      <dgm:prSet/>
      <dgm:spPr/>
      <dgm:t>
        <a:bodyPr/>
        <a:lstStyle/>
        <a:p>
          <a:endParaRPr lang="en-US"/>
        </a:p>
      </dgm:t>
    </dgm:pt>
    <dgm:pt modelId="{E163B884-546E-47CE-98EC-0642594BC8AD}" type="pres">
      <dgm:prSet presAssocID="{F123F53E-D0F7-4E58-9073-EF629967E613}" presName="vert0" presStyleCnt="0">
        <dgm:presLayoutVars>
          <dgm:dir/>
          <dgm:animOne val="branch"/>
          <dgm:animLvl val="lvl"/>
        </dgm:presLayoutVars>
      </dgm:prSet>
      <dgm:spPr/>
    </dgm:pt>
    <dgm:pt modelId="{2CBCF366-F9F2-48AE-ABB5-75BD80616F36}" type="pres">
      <dgm:prSet presAssocID="{7FED9A29-624C-40CC-808E-8510B71F14E9}" presName="thickLine" presStyleLbl="alignNode1" presStyleIdx="0" presStyleCnt="4"/>
      <dgm:spPr/>
    </dgm:pt>
    <dgm:pt modelId="{9CF97B62-D3B1-46FF-8DDC-FA1B3C48252C}" type="pres">
      <dgm:prSet presAssocID="{7FED9A29-624C-40CC-808E-8510B71F14E9}" presName="horz1" presStyleCnt="0"/>
      <dgm:spPr/>
    </dgm:pt>
    <dgm:pt modelId="{6B3E4422-D73E-4A30-B9C3-3D57E07DABC5}" type="pres">
      <dgm:prSet presAssocID="{7FED9A29-624C-40CC-808E-8510B71F14E9}" presName="tx1" presStyleLbl="revTx" presStyleIdx="0" presStyleCnt="4"/>
      <dgm:spPr/>
    </dgm:pt>
    <dgm:pt modelId="{BD5745AD-F642-4948-8C87-329D9989E90D}" type="pres">
      <dgm:prSet presAssocID="{7FED9A29-624C-40CC-808E-8510B71F14E9}" presName="vert1" presStyleCnt="0"/>
      <dgm:spPr/>
    </dgm:pt>
    <dgm:pt modelId="{0954360D-55E7-4D05-BF67-1E395A338D9C}" type="pres">
      <dgm:prSet presAssocID="{BDF87391-409C-422B-8FFB-2127EBC5494D}" presName="thickLine" presStyleLbl="alignNode1" presStyleIdx="1" presStyleCnt="4"/>
      <dgm:spPr/>
    </dgm:pt>
    <dgm:pt modelId="{A3E055DA-968F-40CE-8415-D8147061652A}" type="pres">
      <dgm:prSet presAssocID="{BDF87391-409C-422B-8FFB-2127EBC5494D}" presName="horz1" presStyleCnt="0"/>
      <dgm:spPr/>
    </dgm:pt>
    <dgm:pt modelId="{411DBFA3-4D05-4082-87C7-A6E8D420E014}" type="pres">
      <dgm:prSet presAssocID="{BDF87391-409C-422B-8FFB-2127EBC5494D}" presName="tx1" presStyleLbl="revTx" presStyleIdx="1" presStyleCnt="4"/>
      <dgm:spPr/>
    </dgm:pt>
    <dgm:pt modelId="{3D5DE430-56EE-4098-BBB5-27E72F4BF574}" type="pres">
      <dgm:prSet presAssocID="{BDF87391-409C-422B-8FFB-2127EBC5494D}" presName="vert1" presStyleCnt="0"/>
      <dgm:spPr/>
    </dgm:pt>
    <dgm:pt modelId="{086E89C4-2CF2-4BA3-A735-2DE5399FA70A}" type="pres">
      <dgm:prSet presAssocID="{3C642776-4322-4BBE-AC15-E2ADD874B666}" presName="thickLine" presStyleLbl="alignNode1" presStyleIdx="2" presStyleCnt="4"/>
      <dgm:spPr/>
    </dgm:pt>
    <dgm:pt modelId="{3DFDA683-6A9C-484E-8524-E38034611DE4}" type="pres">
      <dgm:prSet presAssocID="{3C642776-4322-4BBE-AC15-E2ADD874B666}" presName="horz1" presStyleCnt="0"/>
      <dgm:spPr/>
    </dgm:pt>
    <dgm:pt modelId="{2374AA85-B471-44BE-B08F-151C375460F5}" type="pres">
      <dgm:prSet presAssocID="{3C642776-4322-4BBE-AC15-E2ADD874B666}" presName="tx1" presStyleLbl="revTx" presStyleIdx="2" presStyleCnt="4"/>
      <dgm:spPr/>
    </dgm:pt>
    <dgm:pt modelId="{0B66B51D-FFA5-4CD6-BD97-59E64BEC2AF9}" type="pres">
      <dgm:prSet presAssocID="{3C642776-4322-4BBE-AC15-E2ADD874B666}" presName="vert1" presStyleCnt="0"/>
      <dgm:spPr/>
    </dgm:pt>
    <dgm:pt modelId="{E1715B13-74A4-4632-B45E-074BBEC82844}" type="pres">
      <dgm:prSet presAssocID="{F06ECAB2-8101-405E-A785-DA55B7D09B0C}" presName="thickLine" presStyleLbl="alignNode1" presStyleIdx="3" presStyleCnt="4"/>
      <dgm:spPr/>
    </dgm:pt>
    <dgm:pt modelId="{3A5C51F6-E9B4-4061-B0FC-4DB77A9B6985}" type="pres">
      <dgm:prSet presAssocID="{F06ECAB2-8101-405E-A785-DA55B7D09B0C}" presName="horz1" presStyleCnt="0"/>
      <dgm:spPr/>
    </dgm:pt>
    <dgm:pt modelId="{E00C2C6C-B70E-40E7-BF3F-11562A1526AB}" type="pres">
      <dgm:prSet presAssocID="{F06ECAB2-8101-405E-A785-DA55B7D09B0C}" presName="tx1" presStyleLbl="revTx" presStyleIdx="3" presStyleCnt="4"/>
      <dgm:spPr/>
    </dgm:pt>
    <dgm:pt modelId="{D68D0DFB-99B9-4AAF-BE02-4C385EF1E989}" type="pres">
      <dgm:prSet presAssocID="{F06ECAB2-8101-405E-A785-DA55B7D09B0C}" presName="vert1" presStyleCnt="0"/>
      <dgm:spPr/>
    </dgm:pt>
  </dgm:ptLst>
  <dgm:cxnLst>
    <dgm:cxn modelId="{AC0A320E-684F-44A7-BC7E-23AAEB01322F}" type="presOf" srcId="{3C642776-4322-4BBE-AC15-E2ADD874B666}" destId="{2374AA85-B471-44BE-B08F-151C375460F5}" srcOrd="0" destOrd="0" presId="urn:microsoft.com/office/officeart/2008/layout/LinedList"/>
    <dgm:cxn modelId="{8275AD0F-3794-4278-B115-E26F1C1AAD51}" srcId="{F123F53E-D0F7-4E58-9073-EF629967E613}" destId="{BDF87391-409C-422B-8FFB-2127EBC5494D}" srcOrd="1" destOrd="0" parTransId="{EEFE0299-FC60-44D7-86A2-C6BD7E3AC9F0}" sibTransId="{54ADF218-2281-4DD7-98B8-058E394922AA}"/>
    <dgm:cxn modelId="{4AF8F418-5A03-48D3-9164-E345D75833B7}" type="presOf" srcId="{F06ECAB2-8101-405E-A785-DA55B7D09B0C}" destId="{E00C2C6C-B70E-40E7-BF3F-11562A1526AB}" srcOrd="0" destOrd="0" presId="urn:microsoft.com/office/officeart/2008/layout/LinedList"/>
    <dgm:cxn modelId="{647ED839-8CD6-47AB-8485-086E470ACB3B}" type="presOf" srcId="{BDF87391-409C-422B-8FFB-2127EBC5494D}" destId="{411DBFA3-4D05-4082-87C7-A6E8D420E014}" srcOrd="0" destOrd="0" presId="urn:microsoft.com/office/officeart/2008/layout/LinedList"/>
    <dgm:cxn modelId="{23D5BC41-8905-4015-AA50-E7A3308AB6A4}" type="presOf" srcId="{7FED9A29-624C-40CC-808E-8510B71F14E9}" destId="{6B3E4422-D73E-4A30-B9C3-3D57E07DABC5}" srcOrd="0" destOrd="0" presId="urn:microsoft.com/office/officeart/2008/layout/LinedList"/>
    <dgm:cxn modelId="{ECF13991-4B5F-4502-B347-155EC80E6D64}" srcId="{F123F53E-D0F7-4E58-9073-EF629967E613}" destId="{7FED9A29-624C-40CC-808E-8510B71F14E9}" srcOrd="0" destOrd="0" parTransId="{EC46F102-BE8C-4381-9BCC-B2D091BB9669}" sibTransId="{C18AE714-1C0D-465D-A8A2-B805B344A31F}"/>
    <dgm:cxn modelId="{176D5D99-82B9-459E-9F7D-083489FDFA22}" srcId="{F123F53E-D0F7-4E58-9073-EF629967E613}" destId="{3C642776-4322-4BBE-AC15-E2ADD874B666}" srcOrd="2" destOrd="0" parTransId="{A1CF787B-E169-4A52-B295-EC8AD33537A9}" sibTransId="{249A2C3C-4091-4956-8CF5-7B395049AD22}"/>
    <dgm:cxn modelId="{0DD28DA7-AE88-4BBA-BBEA-CD212212CF4C}" srcId="{F123F53E-D0F7-4E58-9073-EF629967E613}" destId="{F06ECAB2-8101-405E-A785-DA55B7D09B0C}" srcOrd="3" destOrd="0" parTransId="{ED71E4AD-F205-4C76-AB2D-76517C3982C3}" sibTransId="{9B8CA15D-37EB-441A-90C4-449F611BB9D1}"/>
    <dgm:cxn modelId="{03737ED7-38D3-410E-ACD5-881544B7BC8C}" type="presOf" srcId="{F123F53E-D0F7-4E58-9073-EF629967E613}" destId="{E163B884-546E-47CE-98EC-0642594BC8AD}" srcOrd="0" destOrd="0" presId="urn:microsoft.com/office/officeart/2008/layout/LinedList"/>
    <dgm:cxn modelId="{B37E84F6-EB02-4DC9-A2E4-CE06D4B28A62}" type="presParOf" srcId="{E163B884-546E-47CE-98EC-0642594BC8AD}" destId="{2CBCF366-F9F2-48AE-ABB5-75BD80616F36}" srcOrd="0" destOrd="0" presId="urn:microsoft.com/office/officeart/2008/layout/LinedList"/>
    <dgm:cxn modelId="{6316A68E-278E-4FB1-B043-17256F801AF1}" type="presParOf" srcId="{E163B884-546E-47CE-98EC-0642594BC8AD}" destId="{9CF97B62-D3B1-46FF-8DDC-FA1B3C48252C}" srcOrd="1" destOrd="0" presId="urn:microsoft.com/office/officeart/2008/layout/LinedList"/>
    <dgm:cxn modelId="{7E38FEB1-0A97-4CE9-AD37-8016A4D54A04}" type="presParOf" srcId="{9CF97B62-D3B1-46FF-8DDC-FA1B3C48252C}" destId="{6B3E4422-D73E-4A30-B9C3-3D57E07DABC5}" srcOrd="0" destOrd="0" presId="urn:microsoft.com/office/officeart/2008/layout/LinedList"/>
    <dgm:cxn modelId="{68B11D40-AF4A-490B-82BA-3C19DED4A12E}" type="presParOf" srcId="{9CF97B62-D3B1-46FF-8DDC-FA1B3C48252C}" destId="{BD5745AD-F642-4948-8C87-329D9989E90D}" srcOrd="1" destOrd="0" presId="urn:microsoft.com/office/officeart/2008/layout/LinedList"/>
    <dgm:cxn modelId="{2E3335B3-0E00-40C3-9352-61B0B184FBED}" type="presParOf" srcId="{E163B884-546E-47CE-98EC-0642594BC8AD}" destId="{0954360D-55E7-4D05-BF67-1E395A338D9C}" srcOrd="2" destOrd="0" presId="urn:microsoft.com/office/officeart/2008/layout/LinedList"/>
    <dgm:cxn modelId="{7A6B100B-557F-4478-9433-D4C859FA7FF1}" type="presParOf" srcId="{E163B884-546E-47CE-98EC-0642594BC8AD}" destId="{A3E055DA-968F-40CE-8415-D8147061652A}" srcOrd="3" destOrd="0" presId="urn:microsoft.com/office/officeart/2008/layout/LinedList"/>
    <dgm:cxn modelId="{52E60667-BDE3-4E55-AE58-515D9BB8B9B5}" type="presParOf" srcId="{A3E055DA-968F-40CE-8415-D8147061652A}" destId="{411DBFA3-4D05-4082-87C7-A6E8D420E014}" srcOrd="0" destOrd="0" presId="urn:microsoft.com/office/officeart/2008/layout/LinedList"/>
    <dgm:cxn modelId="{EEF702A7-CF15-424F-B4D7-D04B714D7C16}" type="presParOf" srcId="{A3E055DA-968F-40CE-8415-D8147061652A}" destId="{3D5DE430-56EE-4098-BBB5-27E72F4BF574}" srcOrd="1" destOrd="0" presId="urn:microsoft.com/office/officeart/2008/layout/LinedList"/>
    <dgm:cxn modelId="{842AFCF5-6857-4931-A5F3-A133E272BD6A}" type="presParOf" srcId="{E163B884-546E-47CE-98EC-0642594BC8AD}" destId="{086E89C4-2CF2-4BA3-A735-2DE5399FA70A}" srcOrd="4" destOrd="0" presId="urn:microsoft.com/office/officeart/2008/layout/LinedList"/>
    <dgm:cxn modelId="{CC932FF4-65B1-43E4-899A-14365FEB5149}" type="presParOf" srcId="{E163B884-546E-47CE-98EC-0642594BC8AD}" destId="{3DFDA683-6A9C-484E-8524-E38034611DE4}" srcOrd="5" destOrd="0" presId="urn:microsoft.com/office/officeart/2008/layout/LinedList"/>
    <dgm:cxn modelId="{471388FC-F248-46F5-B6C5-C4E79C642B42}" type="presParOf" srcId="{3DFDA683-6A9C-484E-8524-E38034611DE4}" destId="{2374AA85-B471-44BE-B08F-151C375460F5}" srcOrd="0" destOrd="0" presId="urn:microsoft.com/office/officeart/2008/layout/LinedList"/>
    <dgm:cxn modelId="{BD6368FB-1678-4229-9457-09003B7F8F6A}" type="presParOf" srcId="{3DFDA683-6A9C-484E-8524-E38034611DE4}" destId="{0B66B51D-FFA5-4CD6-BD97-59E64BEC2AF9}" srcOrd="1" destOrd="0" presId="urn:microsoft.com/office/officeart/2008/layout/LinedList"/>
    <dgm:cxn modelId="{947654F0-8F16-404A-863A-475EA6500B40}" type="presParOf" srcId="{E163B884-546E-47CE-98EC-0642594BC8AD}" destId="{E1715B13-74A4-4632-B45E-074BBEC82844}" srcOrd="6" destOrd="0" presId="urn:microsoft.com/office/officeart/2008/layout/LinedList"/>
    <dgm:cxn modelId="{7E337E4B-756E-4729-8D27-2C586FC385A9}" type="presParOf" srcId="{E163B884-546E-47CE-98EC-0642594BC8AD}" destId="{3A5C51F6-E9B4-4061-B0FC-4DB77A9B6985}" srcOrd="7" destOrd="0" presId="urn:microsoft.com/office/officeart/2008/layout/LinedList"/>
    <dgm:cxn modelId="{C0918F02-F068-44F8-9F5F-4B09C260E13F}" type="presParOf" srcId="{3A5C51F6-E9B4-4061-B0FC-4DB77A9B6985}" destId="{E00C2C6C-B70E-40E7-BF3F-11562A1526AB}" srcOrd="0" destOrd="0" presId="urn:microsoft.com/office/officeart/2008/layout/LinedList"/>
    <dgm:cxn modelId="{844FDE72-60E9-4421-9B69-9EDCCC621207}" type="presParOf" srcId="{3A5C51F6-E9B4-4061-B0FC-4DB77A9B6985}" destId="{D68D0DFB-99B9-4AAF-BE02-4C385EF1E98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D18B09-B3E5-4EDB-BDF5-C059B695FE36}">
      <dsp:nvSpPr>
        <dsp:cNvPr id="0" name=""/>
        <dsp:cNvSpPr/>
      </dsp:nvSpPr>
      <dsp:spPr>
        <a:xfrm>
          <a:off x="1963800" y="887079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579843-586E-4E8E-B522-33883B38CC61}">
      <dsp:nvSpPr>
        <dsp:cNvPr id="0" name=""/>
        <dsp:cNvSpPr/>
      </dsp:nvSpPr>
      <dsp:spPr>
        <a:xfrm>
          <a:off x="559800" y="2509897"/>
          <a:ext cx="4320000" cy="74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Contact: Colleen Burke-Pitts </a:t>
          </a:r>
        </a:p>
      </dsp:txBody>
      <dsp:txXfrm>
        <a:off x="559800" y="2509897"/>
        <a:ext cx="4320000" cy="749250"/>
      </dsp:txXfrm>
    </dsp:sp>
    <dsp:sp modelId="{40E07899-8D6F-4F85-8B71-6C183B9DFFFD}">
      <dsp:nvSpPr>
        <dsp:cNvPr id="0" name=""/>
        <dsp:cNvSpPr/>
      </dsp:nvSpPr>
      <dsp:spPr>
        <a:xfrm>
          <a:off x="559800" y="3310691"/>
          <a:ext cx="4320000" cy="153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hlinkClick xmlns:r="http://schemas.openxmlformats.org/officeDocument/2006/relationships" r:id="rId3"/>
            </a:rPr>
            <a:t>cburkepitts@ucdavis.edu</a:t>
          </a:r>
          <a:endParaRPr lang="en-US" sz="1100" kern="1200"/>
        </a:p>
      </dsp:txBody>
      <dsp:txXfrm>
        <a:off x="559800" y="3310691"/>
        <a:ext cx="4320000" cy="153567"/>
      </dsp:txXfrm>
    </dsp:sp>
    <dsp:sp modelId="{0B86A07C-4C42-420B-9699-D9A8710F14F7}">
      <dsp:nvSpPr>
        <dsp:cNvPr id="0" name=""/>
        <dsp:cNvSpPr/>
      </dsp:nvSpPr>
      <dsp:spPr>
        <a:xfrm>
          <a:off x="7039800" y="887079"/>
          <a:ext cx="1512000" cy="1512000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66E77D-6683-4D59-B055-79EC51085833}">
      <dsp:nvSpPr>
        <dsp:cNvPr id="0" name=""/>
        <dsp:cNvSpPr/>
      </dsp:nvSpPr>
      <dsp:spPr>
        <a:xfrm>
          <a:off x="5635800" y="2509897"/>
          <a:ext cx="4320000" cy="74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Invoicing Process Flow!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Site Activity Reports being processed for Year 1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(9/1/2021 through 8/31/2022)</a:t>
          </a:r>
        </a:p>
      </dsp:txBody>
      <dsp:txXfrm>
        <a:off x="5635800" y="2509897"/>
        <a:ext cx="4320000" cy="749250"/>
      </dsp:txXfrm>
    </dsp:sp>
    <dsp:sp modelId="{9109C5C3-A159-4E4F-9ACE-F19678D436EC}">
      <dsp:nvSpPr>
        <dsp:cNvPr id="0" name=""/>
        <dsp:cNvSpPr/>
      </dsp:nvSpPr>
      <dsp:spPr>
        <a:xfrm>
          <a:off x="5635800" y="3310691"/>
          <a:ext cx="4320000" cy="153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CDFF24-72DA-451C-B343-DFECAB85E5B3}">
      <dsp:nvSpPr>
        <dsp:cNvPr id="0" name=""/>
        <dsp:cNvSpPr/>
      </dsp:nvSpPr>
      <dsp:spPr>
        <a:xfrm>
          <a:off x="813" y="1986381"/>
          <a:ext cx="2962313" cy="14811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Hold an in-person participation appreciation</a:t>
          </a:r>
        </a:p>
      </dsp:txBody>
      <dsp:txXfrm>
        <a:off x="44195" y="2029763"/>
        <a:ext cx="2875549" cy="1394392"/>
      </dsp:txXfrm>
    </dsp:sp>
    <dsp:sp modelId="{8219AC93-2977-4EC3-BBD0-39D6FFA3EA21}">
      <dsp:nvSpPr>
        <dsp:cNvPr id="0" name=""/>
        <dsp:cNvSpPr/>
      </dsp:nvSpPr>
      <dsp:spPr>
        <a:xfrm>
          <a:off x="3703705" y="1986381"/>
          <a:ext cx="2962313" cy="14811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Please send Study Coordinator(s) picture, title and center name for the infographic for participants to: </a:t>
          </a:r>
          <a:r>
            <a:rPr lang="en-US" sz="1800" kern="1200">
              <a:hlinkClick xmlns:r="http://schemas.openxmlformats.org/officeDocument/2006/relationships" r:id="rId1"/>
            </a:rPr>
            <a:t>ggiambruno@ucdavis.edu</a:t>
          </a:r>
          <a:endParaRPr lang="en-US" sz="1800" kern="1200"/>
        </a:p>
      </dsp:txBody>
      <dsp:txXfrm>
        <a:off x="3747087" y="2029763"/>
        <a:ext cx="2875549" cy="13943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BCF366-F9F2-48AE-ABB5-75BD80616F36}">
      <dsp:nvSpPr>
        <dsp:cNvPr id="0" name=""/>
        <dsp:cNvSpPr/>
      </dsp:nvSpPr>
      <dsp:spPr>
        <a:xfrm>
          <a:off x="0" y="0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3E4422-D73E-4A30-B9C3-3D57E07DABC5}">
      <dsp:nvSpPr>
        <dsp:cNvPr id="0" name=""/>
        <dsp:cNvSpPr/>
      </dsp:nvSpPr>
      <dsp:spPr>
        <a:xfrm>
          <a:off x="0" y="0"/>
          <a:ext cx="6666833" cy="136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Onboarding three new sites</a:t>
          </a:r>
        </a:p>
      </dsp:txBody>
      <dsp:txXfrm>
        <a:off x="0" y="0"/>
        <a:ext cx="6666833" cy="1363480"/>
      </dsp:txXfrm>
    </dsp:sp>
    <dsp:sp modelId="{0954360D-55E7-4D05-BF67-1E395A338D9C}">
      <dsp:nvSpPr>
        <dsp:cNvPr id="0" name=""/>
        <dsp:cNvSpPr/>
      </dsp:nvSpPr>
      <dsp:spPr>
        <a:xfrm>
          <a:off x="0" y="1363480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1DBFA3-4D05-4082-87C7-A6E8D420E014}">
      <dsp:nvSpPr>
        <dsp:cNvPr id="0" name=""/>
        <dsp:cNvSpPr/>
      </dsp:nvSpPr>
      <dsp:spPr>
        <a:xfrm>
          <a:off x="0" y="1363480"/>
          <a:ext cx="6666833" cy="136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Compiling Sensis media campaign results (what worked, what didn’t) for best practices in recruiting</a:t>
          </a:r>
        </a:p>
      </dsp:txBody>
      <dsp:txXfrm>
        <a:off x="0" y="1363480"/>
        <a:ext cx="6666833" cy="1363480"/>
      </dsp:txXfrm>
    </dsp:sp>
    <dsp:sp modelId="{086E89C4-2CF2-4BA3-A735-2DE5399FA70A}">
      <dsp:nvSpPr>
        <dsp:cNvPr id="0" name=""/>
        <dsp:cNvSpPr/>
      </dsp:nvSpPr>
      <dsp:spPr>
        <a:xfrm>
          <a:off x="0" y="2726960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74AA85-B471-44BE-B08F-151C375460F5}">
      <dsp:nvSpPr>
        <dsp:cNvPr id="0" name=""/>
        <dsp:cNvSpPr/>
      </dsp:nvSpPr>
      <dsp:spPr>
        <a:xfrm>
          <a:off x="0" y="2726960"/>
          <a:ext cx="6666833" cy="136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Feedback on onboarding new staff</a:t>
          </a:r>
        </a:p>
      </dsp:txBody>
      <dsp:txXfrm>
        <a:off x="0" y="2726960"/>
        <a:ext cx="6666833" cy="1363480"/>
      </dsp:txXfrm>
    </dsp:sp>
    <dsp:sp modelId="{E1715B13-74A4-4632-B45E-074BBEC82844}">
      <dsp:nvSpPr>
        <dsp:cNvPr id="0" name=""/>
        <dsp:cNvSpPr/>
      </dsp:nvSpPr>
      <dsp:spPr>
        <a:xfrm>
          <a:off x="0" y="4090440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0C2C6C-B70E-40E7-BF3F-11562A1526AB}">
      <dsp:nvSpPr>
        <dsp:cNvPr id="0" name=""/>
        <dsp:cNvSpPr/>
      </dsp:nvSpPr>
      <dsp:spPr>
        <a:xfrm>
          <a:off x="0" y="4090440"/>
          <a:ext cx="6666833" cy="136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Ways to reimburse for transportation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Cultural Humility Speaker for January 18, 2023 Meeting</a:t>
          </a:r>
        </a:p>
      </dsp:txBody>
      <dsp:txXfrm>
        <a:off x="0" y="4090440"/>
        <a:ext cx="6666833" cy="1363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1FE15-AC2F-42F2-99D5-398A20951AB8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41621-441D-410F-97F0-2CD8AA50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99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/>
              <a:t>Supports and coaches outreach staff at member sites</a:t>
            </a:r>
          </a:p>
          <a:p>
            <a:pPr lvl="1"/>
            <a:r>
              <a:rPr lang="en-US"/>
              <a:t>Provides culturally competent community-based participatory research (CBPR) principles   </a:t>
            </a:r>
          </a:p>
          <a:p>
            <a:pPr lvl="1"/>
            <a:r>
              <a:rPr lang="en-US" b="1"/>
              <a:t>RRC will </a:t>
            </a:r>
            <a:r>
              <a:rPr lang="en-US"/>
              <a:t>help sites to </a:t>
            </a:r>
            <a:r>
              <a:rPr lang="en-US" b="1"/>
              <a:t>recruit and engage </a:t>
            </a:r>
            <a:r>
              <a:rPr lang="en-US"/>
              <a:t>participants </a:t>
            </a:r>
          </a:p>
          <a:p>
            <a:pPr lvl="1"/>
            <a:r>
              <a:rPr lang="en-US" b="1"/>
              <a:t>RRC will </a:t>
            </a:r>
            <a:r>
              <a:rPr lang="en-US"/>
              <a:t>help sites to </a:t>
            </a:r>
            <a:r>
              <a:rPr lang="en-US" b="1"/>
              <a:t>retain</a:t>
            </a:r>
            <a:r>
              <a:rPr lang="en-US"/>
              <a:t> most of these participants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C98BD8-7076-4B11-8D32-2883E1E153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2379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D25D4B-D675-45E0-8483-28060AE37C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0835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C98BD8-7076-4B11-8D32-2883E1E153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8773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C98BD8-7076-4B11-8D32-2883E1E153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2636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041BE-D9AC-4884-8B6C-4F1AFD6830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6EB575-6101-4F3E-B323-3299604CC0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50874-33B1-4BE8-B24B-7C4209BF5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E8B3-77D1-422C-B31D-28DD65A50803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AAC2BC-21C6-4CD2-AF79-5DBD79774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6354E-0612-40A7-9AE2-AA26AFC17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1890E-3620-40EC-9EB3-6E2F39AF8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7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D863D-169A-4FAE-802E-2D955AA48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C11298-A7F7-494C-8413-EF18940186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5B9873-6C9A-424E-BB99-8898F390D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E8B3-77D1-422C-B31D-28DD65A50803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30C3C-D331-43CC-90E0-F738BA197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DB854C-023C-4102-BA69-54524F49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1890E-3620-40EC-9EB3-6E2F39AF8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07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F4A078-9E24-4EC6-8A04-9EBBDA2B54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58F1AF-755B-4777-A6BD-82482334DB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ABDAF-6E68-4E15-8B5D-804030DC5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E8B3-77D1-422C-B31D-28DD65A50803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5AD8A-745E-4599-8333-218D38A0B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3CE02-F471-4F4D-B344-01E0FB9AC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1890E-3620-40EC-9EB3-6E2F39AF8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59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CB44-6594-46AE-9108-D5E97C6BEA69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FB38-44DB-4849-BF55-4838CDCBC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47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CB44-6594-46AE-9108-D5E97C6BEA69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FB38-44DB-4849-BF55-4838CDCBC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24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CB44-6594-46AE-9108-D5E97C6BEA69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FB38-44DB-4849-BF55-4838CDCBC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43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CB44-6594-46AE-9108-D5E97C6BEA69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FB38-44DB-4849-BF55-4838CDCBC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05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CB44-6594-46AE-9108-D5E97C6BEA69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FB38-44DB-4849-BF55-4838CDCBC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3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CB44-6594-46AE-9108-D5E97C6BEA69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FB38-44DB-4849-BF55-4838CDCBC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8882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CB44-6594-46AE-9108-D5E97C6BEA69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FB38-44DB-4849-BF55-4838CDCBC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66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CB44-6594-46AE-9108-D5E97C6BEA69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FB38-44DB-4849-BF55-4838CDCBC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18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6FD7B-9A92-4A72-9D17-CED1650FC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A286F-07D5-4D1E-A97D-260650473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90636A-B981-4212-A690-BEAC0CCBF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E8B3-77D1-422C-B31D-28DD65A50803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27609-46E6-4B77-8CD8-8B081FF3C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626C0-8B13-4520-AB84-F17680509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1890E-3620-40EC-9EB3-6E2F39AF8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720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CB44-6594-46AE-9108-D5E97C6BEA69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FB38-44DB-4849-BF55-4838CDCBC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123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CB44-6594-46AE-9108-D5E97C6BEA69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FB38-44DB-4849-BF55-4838CDCBC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565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CB44-6594-46AE-9108-D5E97C6BEA69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FB38-44DB-4849-BF55-4838CDCBC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207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CB44-6594-46AE-9108-D5E97C6BEA69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FB38-44DB-4849-BF55-4838CDCBC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7529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CB44-6594-46AE-9108-D5E97C6BEA69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FB38-44DB-4849-BF55-4838CDCBC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915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CB44-6594-46AE-9108-D5E97C6BEA69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FB38-44DB-4849-BF55-4838CDCBC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842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CB44-6594-46AE-9108-D5E97C6BEA69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FB38-44DB-4849-BF55-4838CDCBC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541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CB44-6594-46AE-9108-D5E97C6BEA69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FB38-44DB-4849-BF55-4838CDCBC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6674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CB44-6594-46AE-9108-D5E97C6BEA69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FB38-44DB-4849-BF55-4838CDCBC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0859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CB44-6594-46AE-9108-D5E97C6BEA69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FB38-44DB-4849-BF55-4838CDCBC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52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6F433-CA9D-4437-A2C1-F541F577B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170C1B-2606-4A94-836E-0886BC9E5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9A6B89-C797-4DB2-A08F-125509D45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E8B3-77D1-422C-B31D-28DD65A50803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19D4B-55F5-44E0-A75C-FE81CBF1C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CA405-6147-4706-95D3-253B82439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1890E-3620-40EC-9EB3-6E2F39AF8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6081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CB44-6594-46AE-9108-D5E97C6BEA69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FB38-44DB-4849-BF55-4838CDCBC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6582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CB44-6594-46AE-9108-D5E97C6BEA69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FB38-44DB-4849-BF55-4838CDCBC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8934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CB44-6594-46AE-9108-D5E97C6BEA69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FB38-44DB-4849-BF55-4838CDCBC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833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CB44-6594-46AE-9108-D5E97C6BEA69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FB38-44DB-4849-BF55-4838CDCBC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42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F350E-D35C-44B1-9E00-E0EDFA29A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9B76E-932B-49D8-9061-F86F361A3D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E16ED7-D2F7-4D64-8277-FFA2B99E87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124B8D-4621-415C-99AB-F43D8F0F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E8B3-77D1-422C-B31D-28DD65A50803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B64AAA-9CC4-455A-96E0-EF7835131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AC377D-58D6-4A18-A1D1-F55EE8A4C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1890E-3620-40EC-9EB3-6E2F39AF8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85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745E9-D7B8-40CC-B12E-964806F6A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4251C-7468-4C1A-A128-8C95715C7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9D0DA3-5594-40C8-9567-4B385F091C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33957C-1AC0-48D0-BE3C-5E73B6B262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3AC00A-174A-4471-A87F-82F084B0F7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54813B-79A3-49C0-8D8C-71D15A6B6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E8B3-77D1-422C-B31D-28DD65A50803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58A63D-03BD-40D9-8756-F2101FA06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51DFEE-7377-47F1-8FE8-F7D3F1321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1890E-3620-40EC-9EB3-6E2F39AF8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18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1DE16-2629-4E99-8BA8-1D4D333BE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3341D7-2CEE-4A58-9DDE-2B8BBE4FA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E8B3-77D1-422C-B31D-28DD65A50803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69A880-9B8A-472B-9A6C-FBFA4893B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6EEF66-B956-439C-A8E5-5ACBA3492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1890E-3620-40EC-9EB3-6E2F39AF8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450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D0D7F8-AE85-4298-B66E-576F85CE1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E8B3-77D1-422C-B31D-28DD65A50803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4C4695-BAB7-4D47-942D-AFCB88650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41B1E-57CB-47D2-8ECB-7B18443D9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1890E-3620-40EC-9EB3-6E2F39AF8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70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70AC0-7F1E-4AEE-9FAB-96C56A3F8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32A30-072E-43E2-ADE8-B2D461F37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568AC2-17E3-489D-BDEA-432A244335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CC23-73C2-40F5-AF94-A5FF80E2B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E8B3-77D1-422C-B31D-28DD65A50803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18B50-35ED-4936-8ADB-FD89CA6CA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D5D6D8-BB89-4B6A-A755-694D3DD35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1890E-3620-40EC-9EB3-6E2F39AF8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38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0BE13-2C2E-41B4-AE1A-E5C01DD66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DC281A-FC79-41C3-8DA7-C4087469AA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50D039-3A3A-4858-9613-50946951B0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D2FC97-5D9E-4357-B9B2-DEC453185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E8B3-77D1-422C-B31D-28DD65A50803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367C0B-557B-47B3-BBA7-FFDC06056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2E4804-7AE8-44CD-BF8B-64F890029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1890E-3620-40EC-9EB3-6E2F39AF8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17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775138-6957-4F4E-A74F-96ABE6F4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95DD32-3329-480F-A3F1-734EDD757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FD7B9-FEDA-4939-8814-A870A85046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6E8B3-77D1-422C-B31D-28DD65A50803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E1483-081C-4B77-9520-AD661265E2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8068E-B038-4928-8877-8E754BE5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1890E-3620-40EC-9EB3-6E2F39AF8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57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BCB44-6594-46AE-9108-D5E97C6BEA69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1FB38-44DB-4849-BF55-4838CDCBC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92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BCB44-6594-46AE-9108-D5E97C6BEA69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1FB38-44DB-4849-BF55-4838CDCBC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29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ggiambruno@ucdavis.edu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dkj@ucdavis.ed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hyperlink" Target="mailto:ggiambruno@ucdavis.edu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" name="Rectangle 103">
            <a:extLst>
              <a:ext uri="{FF2B5EF4-FFF2-40B4-BE49-F238E27FC236}">
                <a16:creationId xmlns:a16="http://schemas.microsoft.com/office/drawing/2014/main" id="{93245F62-CCC4-49E4-B95B-EA6C1E790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51AFBA6-9E7A-4591-BCAE-9B1666F68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2" y="3577456"/>
            <a:ext cx="10909640" cy="16878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 dirty="0">
                <a:latin typeface="+mj-lt"/>
                <a:ea typeface="+mj-ea"/>
                <a:cs typeface="+mj-cs"/>
              </a:rPr>
              <a:t>Study Coordinator Meeting</a:t>
            </a:r>
            <a:br>
              <a:rPr lang="en-US" sz="5600" kern="1200" dirty="0">
                <a:latin typeface="+mj-lt"/>
                <a:ea typeface="+mj-ea"/>
                <a:cs typeface="+mj-cs"/>
              </a:rPr>
            </a:br>
            <a:r>
              <a:rPr lang="en-US" sz="5600" kern="1200" dirty="0">
                <a:latin typeface="+mj-lt"/>
                <a:ea typeface="+mj-ea"/>
                <a:cs typeface="+mj-cs"/>
              </a:rPr>
              <a:t>12</a:t>
            </a:r>
            <a:r>
              <a:rPr lang="en-US" sz="5600" dirty="0"/>
              <a:t>.21</a:t>
            </a:r>
            <a:r>
              <a:rPr lang="en-US" sz="5600" kern="1200" dirty="0">
                <a:latin typeface="+mj-lt"/>
                <a:ea typeface="+mj-ea"/>
                <a:cs typeface="+mj-cs"/>
              </a:rPr>
              <a:t>.22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69ED90DF-A486-4BA9-8F65-C9EC686301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908" y="626457"/>
            <a:ext cx="6439588" cy="2672429"/>
          </a:xfrm>
          <a:prstGeom prst="rect">
            <a:avLst/>
          </a:prstGeom>
        </p:spPr>
      </p:pic>
      <p:sp>
        <p:nvSpPr>
          <p:cNvPr id="106" name="sketch line">
            <a:extLst>
              <a:ext uri="{FF2B5EF4-FFF2-40B4-BE49-F238E27FC236}">
                <a16:creationId xmlns:a16="http://schemas.microsoft.com/office/drawing/2014/main" id="{E6C0DD6B-6AA3-448F-9B99-8386295BC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5509052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395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74772F-6A8D-2373-7CE4-CEEA81319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We’d love to hear from each site…..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46A91-61D9-82FF-82E5-221052339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4996" y="319088"/>
            <a:ext cx="6888803" cy="5857875"/>
          </a:xfrm>
        </p:spPr>
        <p:txBody>
          <a:bodyPr anchor="ctr">
            <a:normAutofit fontScale="92500" lnSpcReduction="20000"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sz="3500" dirty="0"/>
              <a:t>We’d like each site to provide one or two willing participants to participate in a podcast</a:t>
            </a:r>
          </a:p>
          <a:p>
            <a:pPr lvl="1"/>
            <a:r>
              <a:rPr lang="en-US" sz="3500" dirty="0"/>
              <a:t>Please send names/numbers/emails of interested participants to: </a:t>
            </a:r>
            <a:r>
              <a:rPr lang="en-US" sz="3500" dirty="0">
                <a:hlinkClick r:id="rId2"/>
              </a:rPr>
              <a:t>ggiambruno@ucdavis.edu</a:t>
            </a:r>
            <a:endParaRPr lang="en-US" sz="3500" dirty="0"/>
          </a:p>
          <a:p>
            <a:pPr marL="457200" lvl="1" indent="0">
              <a:buNone/>
            </a:pPr>
            <a:endParaRPr lang="en-US" sz="3500" dirty="0"/>
          </a:p>
          <a:p>
            <a:r>
              <a:rPr lang="en-US" sz="3500" dirty="0"/>
              <a:t>Please send Study Coordinator(s) picture, title and center name for the infographic for participants to: </a:t>
            </a:r>
            <a:r>
              <a:rPr lang="en-US" sz="3500" dirty="0">
                <a:hlinkClick r:id="rId2"/>
              </a:rPr>
              <a:t>ggiambruno@ucdavis.edu</a:t>
            </a:r>
            <a:endParaRPr lang="en-US" sz="35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772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74772F-6A8D-2373-7CE4-CEEA81319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We’d like each site to…..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81CA4834-A2B7-BBBF-1F79-07C1E035E0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9472437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8277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74772F-6A8D-2373-7CE4-CEEA81319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UC Davis is working on….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EC018DBB-44FC-85F2-FFCA-4C049796A5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2887968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0928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1B4B2C-5889-BCAE-0226-637CAF696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 sz="4100" dirty="0">
                <a:solidFill>
                  <a:srgbClr val="FFFFFF"/>
                </a:solidFill>
              </a:rPr>
              <a:t>Transportation Barrier Information Needed</a:t>
            </a:r>
          </a:p>
        </p:txBody>
      </p:sp>
      <p:sp>
        <p:nvSpPr>
          <p:cNvPr id="2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ACC91058-EA0A-8C54-0DE9-9D385FF8C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4212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UC Davis needs more information to address the transportation barrier.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Qualtrics survey being sent TODAY (12/21/22).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dirty="0"/>
              <a:t>Please take 5-8 minutes to complete this survey.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09625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4BFAE-5BDD-F5FC-F1DE-E5D27CC53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478"/>
            <a:ext cx="10515600" cy="1325563"/>
          </a:xfrm>
        </p:spPr>
        <p:txBody>
          <a:bodyPr/>
          <a:lstStyle/>
          <a:p>
            <a:r>
              <a:rPr lang="en-US" dirty="0"/>
              <a:t>Sensis Media Campaign Results</a:t>
            </a:r>
            <a:br>
              <a:rPr lang="en-US" dirty="0"/>
            </a:br>
            <a:r>
              <a:rPr lang="en-US" sz="1800" dirty="0"/>
              <a:t>(Pilot ended October 31, 2022)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1595B3-ABE7-62F3-3E55-5504F66B61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8183" y="1358561"/>
            <a:ext cx="8492433" cy="4818402"/>
          </a:xfrm>
        </p:spPr>
      </p:pic>
    </p:spTree>
    <p:extLst>
      <p:ext uri="{BB962C8B-B14F-4D97-AF65-F5344CB8AC3E}">
        <p14:creationId xmlns:p14="http://schemas.microsoft.com/office/powerpoint/2010/main" val="754988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A7E917-637B-46F4-BF4E-72B4D4F8A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/>
              <a:t>UC Davis Recruitment and Retention Core Contacts</a:t>
            </a:r>
          </a:p>
        </p:txBody>
      </p:sp>
      <p:sp>
        <p:nvSpPr>
          <p:cNvPr id="56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3BA421A4-0A05-4B88-A40D-F60B5B6F0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b="1" u="sng">
                <a:effectLst/>
                <a:ea typeface="Calibri" panose="020F0502020204030204" pitchFamily="34" charset="0"/>
                <a:cs typeface="Calibri"/>
              </a:rPr>
              <a:t>David K. Johnson, PhD.</a:t>
            </a:r>
            <a:r>
              <a:rPr lang="en-US" sz="2200">
                <a:ea typeface="Calibri" panose="020F0502020204030204" pitchFamily="34" charset="0"/>
                <a:cs typeface="Calibri"/>
              </a:rPr>
              <a:t> </a:t>
            </a:r>
            <a:endParaRPr lang="en-US" sz="2200">
              <a:cs typeface="Calibri"/>
            </a:endParaRP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i="1">
                <a:effectLst/>
                <a:ea typeface="Calibri" panose="020F0502020204030204" pitchFamily="34" charset="0"/>
                <a:cs typeface="Calibri"/>
              </a:rPr>
              <a:t>Professor in Neurology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>
                <a:effectLst/>
                <a:ea typeface="Calibri" panose="020F0502020204030204" pitchFamily="34" charset="0"/>
                <a:cs typeface="Calibri"/>
              </a:rPr>
              <a:t>Director, UC Davis </a:t>
            </a:r>
            <a:r>
              <a:rPr lang="en-US" sz="2200">
                <a:ea typeface="Calibri" panose="020F0502020204030204" pitchFamily="34" charset="0"/>
                <a:cs typeface="Calibri"/>
              </a:rPr>
              <a:t>ADC - East</a:t>
            </a:r>
            <a:r>
              <a:rPr lang="en-US" sz="2200">
                <a:effectLst/>
                <a:ea typeface="Calibri" panose="020F0502020204030204" pitchFamily="34" charset="0"/>
                <a:cs typeface="Calibri"/>
              </a:rPr>
              <a:t> Bay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>
                <a:ea typeface="Calibri" panose="020F0502020204030204" pitchFamily="34" charset="0"/>
                <a:cs typeface="Calibri"/>
              </a:rPr>
              <a:t>PI,</a:t>
            </a:r>
            <a:r>
              <a:rPr lang="en-US" sz="2200">
                <a:effectLst/>
                <a:ea typeface="Calibri" panose="020F0502020204030204" pitchFamily="34" charset="0"/>
                <a:cs typeface="Calibri"/>
              </a:rPr>
              <a:t> Dementia &amp; Diabetes Prevention Project</a:t>
            </a:r>
            <a:r>
              <a:rPr lang="en-US" sz="2200">
                <a:ea typeface="Calibri" panose="020F0502020204030204" pitchFamily="34" charset="0"/>
                <a:cs typeface="Calibri"/>
              </a:rPr>
              <a:t> </a:t>
            </a:r>
            <a:endParaRPr lang="en-US" sz="2200">
              <a:effectLst/>
              <a:ea typeface="Calibri" panose="020F0502020204030204" pitchFamily="34" charset="0"/>
              <a:cs typeface="Calibri"/>
            </a:endParaRP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>
                <a:effectLst/>
                <a:ea typeface="Calibri" panose="020F0502020204030204" pitchFamily="34" charset="0"/>
                <a:cs typeface="Calibri"/>
              </a:rPr>
              <a:t>100 N. </a:t>
            </a:r>
            <a:r>
              <a:rPr lang="en-US" sz="2200" err="1">
                <a:effectLst/>
                <a:ea typeface="Calibri" panose="020F0502020204030204" pitchFamily="34" charset="0"/>
                <a:cs typeface="Calibri"/>
              </a:rPr>
              <a:t>Wiget</a:t>
            </a:r>
            <a:r>
              <a:rPr lang="en-US" sz="2200">
                <a:effectLst/>
                <a:ea typeface="Calibri" panose="020F0502020204030204" pitchFamily="34" charset="0"/>
                <a:cs typeface="Calibri"/>
              </a:rPr>
              <a:t> Lane, Suite 150</a:t>
            </a: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>
                <a:effectLst/>
                <a:ea typeface="Calibri" panose="020F0502020204030204" pitchFamily="34" charset="0"/>
                <a:cs typeface="Calibri"/>
              </a:rPr>
              <a:t>Walnut Creek, CA 94598</a:t>
            </a: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u="sng">
                <a:effectLst/>
                <a:ea typeface="Calibri" panose="020F0502020204030204" pitchFamily="34" charset="0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dkj@ucdavis.edu</a:t>
            </a:r>
            <a:endParaRPr lang="en-US" sz="2200" u="sng">
              <a:effectLst/>
              <a:ea typeface="Calibri" panose="020F0502020204030204" pitchFamily="34" charset="0"/>
              <a:cs typeface="Calibri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20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b="1" u="sng">
                <a:effectLst/>
                <a:ea typeface="Times New Roman" panose="02020603050405020304" pitchFamily="18" charset="0"/>
                <a:cs typeface="Times New Roman"/>
              </a:rPr>
              <a:t>Gina Giambruno, MPH, MCHES</a:t>
            </a:r>
            <a:r>
              <a:rPr lang="en-US" sz="2200" b="1">
                <a:effectLst/>
                <a:ea typeface="Times New Roman" panose="02020603050405020304" pitchFamily="18" charset="0"/>
                <a:cs typeface="Calibri"/>
              </a:rPr>
              <a:t>®</a:t>
            </a:r>
            <a:endParaRPr lang="en-US" sz="2200">
              <a:effectLst/>
              <a:ea typeface="Calibri" panose="020F0502020204030204" pitchFamily="34" charset="0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i="1">
                <a:effectLst/>
                <a:ea typeface="Times New Roman" panose="02020603050405020304" pitchFamily="18" charset="0"/>
                <a:cs typeface="Times New Roman"/>
              </a:rPr>
              <a:t>Health Educator 4</a:t>
            </a:r>
            <a:endParaRPr lang="en-US" sz="2200">
              <a:effectLst/>
              <a:ea typeface="Calibri" panose="020F0502020204030204" pitchFamily="34" charset="0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>
                <a:effectLst/>
                <a:ea typeface="Times New Roman" panose="02020603050405020304" pitchFamily="18" charset="0"/>
                <a:cs typeface="Times New Roman"/>
              </a:rPr>
              <a:t>UC Davis Alzheimer’s Disease Center</a:t>
            </a:r>
            <a:endParaRPr lang="en-US" sz="2200">
              <a:effectLst/>
              <a:ea typeface="Calibri" panose="020F0502020204030204" pitchFamily="34" charset="0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>
                <a:effectLst/>
                <a:ea typeface="Times New Roman" panose="02020603050405020304" pitchFamily="18" charset="0"/>
                <a:cs typeface="Times New Roman"/>
              </a:rPr>
              <a:t>4860 Y Street, Suite 3900</a:t>
            </a:r>
            <a:endParaRPr lang="en-US" sz="2200">
              <a:effectLst/>
              <a:ea typeface="Calibri" panose="020F0502020204030204" pitchFamily="34" charset="0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>
                <a:effectLst/>
                <a:ea typeface="Times New Roman" panose="02020603050405020304" pitchFamily="18" charset="0"/>
                <a:cs typeface="Times New Roman"/>
              </a:rPr>
              <a:t>Sacramento, CA 95817</a:t>
            </a:r>
            <a:endParaRPr lang="en-US" sz="2200">
              <a:effectLst/>
              <a:ea typeface="Calibri" panose="020F0502020204030204" pitchFamily="34" charset="0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u="sng">
                <a:effectLst/>
                <a:ea typeface="Times New Roman" panose="02020603050405020304" pitchFamily="18" charset="0"/>
                <a:cs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ggiambruno@ucdavis.edu</a:t>
            </a:r>
            <a:r>
              <a:rPr lang="en-US" sz="2200" u="sng">
                <a:effectLst/>
                <a:ea typeface="Times New Roman" panose="02020603050405020304" pitchFamily="18" charset="0"/>
                <a:cs typeface="Times New Roman"/>
              </a:rPr>
              <a:t>/diversevcid@ucdavis.edu</a:t>
            </a:r>
            <a:endParaRPr lang="en-US" sz="2200">
              <a:effectLst/>
              <a:ea typeface="Calibri" panose="020F050202020403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00312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3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A7E917-637B-46F4-BF4E-72B4D4F8A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Co-investigators</a:t>
            </a:r>
          </a:p>
        </p:txBody>
      </p:sp>
      <p:sp>
        <p:nvSpPr>
          <p:cNvPr id="59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3BA421A4-0A05-4B88-A40D-F60B5B6F0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200" b="1" u="sng">
                <a:ea typeface="Calibri" panose="020F0502020204030204" pitchFamily="34" charset="0"/>
                <a:cs typeface="Calibri"/>
              </a:rPr>
              <a:t>Dr. Hector M. González</a:t>
            </a:r>
            <a:endParaRPr lang="en-US" sz="2200" b="1" u="sng">
              <a:cs typeface="Calibri"/>
            </a:endParaRPr>
          </a:p>
          <a:p>
            <a:pPr marL="0" marR="0" indent="0">
              <a:spcBef>
                <a:spcPts val="0"/>
              </a:spcBef>
              <a:buNone/>
            </a:pPr>
            <a:r>
              <a:rPr lang="en-US" sz="2200" i="1">
                <a:effectLst/>
                <a:ea typeface="Calibri" panose="020F0502020204030204" pitchFamily="34" charset="0"/>
                <a:cs typeface="Calibri"/>
              </a:rPr>
              <a:t>Professor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>
                <a:ea typeface="Calibri" panose="020F0502020204030204" pitchFamily="34" charset="0"/>
                <a:cs typeface="Calibri"/>
              </a:rPr>
              <a:t>University of California, San Diego</a:t>
            </a:r>
            <a:endParaRPr lang="en-US" sz="2200">
              <a:effectLst/>
              <a:ea typeface="Calibri" panose="020F0502020204030204" pitchFamily="34" charset="0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>
                <a:ea typeface="Times New Roman" panose="02020603050405020304" pitchFamily="18" charset="0"/>
                <a:cs typeface="Times New Roman" panose="02020603050405020304" pitchFamily="18" charset="0"/>
              </a:rPr>
              <a:t>Dept of Neurosciences, School of Medicine</a:t>
            </a:r>
          </a:p>
          <a:p>
            <a:pPr marL="0" marR="0" indent="0">
              <a:spcBef>
                <a:spcPts val="0"/>
              </a:spcBef>
              <a:buNone/>
            </a:pPr>
            <a:endParaRPr lang="en-US" sz="2200" b="1" u="sng">
              <a:effectLst/>
              <a:ea typeface="Times New Roman" panose="02020603050405020304" pitchFamily="18" charset="0"/>
              <a:cs typeface="Times New Roman"/>
            </a:endParaRPr>
          </a:p>
          <a:p>
            <a:pPr marL="0" marR="0" indent="0">
              <a:spcBef>
                <a:spcPts val="0"/>
              </a:spcBef>
              <a:buNone/>
            </a:pPr>
            <a:r>
              <a:rPr lang="en-US" sz="2200" b="1" u="sng">
                <a:effectLst/>
                <a:ea typeface="Times New Roman" panose="02020603050405020304" pitchFamily="18" charset="0"/>
                <a:cs typeface="Times New Roman"/>
              </a:rPr>
              <a:t>Dr. Lisa L. Barnes</a:t>
            </a:r>
            <a:r>
              <a:rPr lang="en-US" sz="2200" b="1">
                <a:effectLst/>
                <a:ea typeface="Times New Roman" panose="02020603050405020304" pitchFamily="18" charset="0"/>
                <a:cs typeface="Times New Roman"/>
              </a:rPr>
              <a:t>			</a:t>
            </a:r>
            <a:endParaRPr lang="en-US" sz="2200">
              <a:effectLst/>
              <a:ea typeface="Calibri" panose="020F0502020204030204" pitchFamily="34" charset="0"/>
              <a:cs typeface="Times New Roman"/>
            </a:endParaRPr>
          </a:p>
          <a:p>
            <a:pPr marL="0" marR="0" indent="0">
              <a:spcBef>
                <a:spcPts val="0"/>
              </a:spcBef>
              <a:buNone/>
            </a:pPr>
            <a:r>
              <a:rPr lang="en-US" sz="2200" i="1">
                <a:effectLst/>
                <a:ea typeface="Calibri" panose="020F0502020204030204" pitchFamily="34" charset="0"/>
                <a:cs typeface="Times New Roman"/>
              </a:rPr>
              <a:t>Professor</a:t>
            </a:r>
          </a:p>
          <a:p>
            <a:pPr marL="0" marR="0" indent="0">
              <a:spcBef>
                <a:spcPts val="0"/>
              </a:spcBef>
              <a:buNone/>
            </a:pPr>
            <a:r>
              <a:rPr lang="en-US" sz="2200">
                <a:effectLst/>
                <a:ea typeface="Calibri" panose="020F0502020204030204" pitchFamily="34" charset="0"/>
                <a:cs typeface="Times New Roman"/>
              </a:rPr>
              <a:t>Rush University</a:t>
            </a:r>
          </a:p>
          <a:p>
            <a:pPr marL="0" marR="0" indent="0">
              <a:spcBef>
                <a:spcPts val="0"/>
              </a:spcBef>
              <a:buNone/>
            </a:pPr>
            <a:r>
              <a:rPr lang="en-US" sz="2200">
                <a:effectLst/>
                <a:ea typeface="Calibri" panose="020F0502020204030204" pitchFamily="34" charset="0"/>
                <a:cs typeface="Times New Roman"/>
              </a:rPr>
              <a:t>Department Neurological Sciences</a:t>
            </a:r>
          </a:p>
          <a:p>
            <a:pPr marL="0" marR="0" indent="0">
              <a:spcBef>
                <a:spcPts val="0"/>
              </a:spcBef>
              <a:buNone/>
            </a:pPr>
            <a:endParaRPr lang="en-US" sz="2200">
              <a:ea typeface="Calibri" panose="020F0502020204030204" pitchFamily="34" charset="0"/>
              <a:cs typeface="Times New Roman"/>
            </a:endParaRP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1" i="0" u="sng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Times New Roman"/>
              </a:rPr>
              <a:t>Dr. Raina  Croff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Times New Roman"/>
              </a:rPr>
              <a:t>			</a:t>
            </a:r>
            <a:endParaRPr kumimoji="0" lang="en-US" sz="2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Calibri" panose="020F0502020204030204" pitchFamily="34" charset="0"/>
              <a:cs typeface="Times New Roman"/>
            </a:endParaRP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b="0" i="1">
                <a:effectLst/>
              </a:rPr>
              <a:t>Professor </a:t>
            </a:r>
            <a:r>
              <a:rPr lang="en-US" sz="2200" b="0" i="0">
                <a:effectLst/>
              </a:rPr>
              <a:t>of Neurology at the NIA Layton Aging and Alzheimer's Disease Center at Oregon Health &amp; Science University</a:t>
            </a:r>
            <a:endParaRPr kumimoji="0" lang="en-US" sz="2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Calibri" panose="020F0502020204030204" pitchFamily="34" charset="0"/>
              <a:cs typeface="Times New Roman"/>
            </a:endParaRP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 New Roman"/>
              <a:ea typeface="Calibri" panose="020F0502020204030204" pitchFamily="34" charset="0"/>
              <a:cs typeface="Times New Roman"/>
            </a:endParaRP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 New Roman"/>
              <a:ea typeface="Calibri" panose="020F0502020204030204" pitchFamily="34" charset="0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200">
              <a:effectLst/>
              <a:latin typeface="Times New Roman"/>
              <a:ea typeface="Calibri" panose="020F0502020204030204" pitchFamily="34" charset="0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200">
              <a:effectLst/>
              <a:latin typeface="Times New Roman"/>
              <a:ea typeface="Calibri" panose="020F050202020403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81828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775727-1724-4206-AE3F-9DD98A194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3200" b="1" dirty="0"/>
              <a:t>Monthly Study Coordinator Meeting</a:t>
            </a:r>
            <a:br>
              <a:rPr lang="en-US" sz="3200" b="1" dirty="0"/>
            </a:br>
            <a:r>
              <a:rPr lang="en-US" sz="3200" b="1" i="1" dirty="0"/>
              <a:t>Agenda – 12.21.22</a:t>
            </a:r>
          </a:p>
        </p:txBody>
      </p:sp>
      <p:pic>
        <p:nvPicPr>
          <p:cNvPr id="13" name="Picture 4" descr="Calendar on table">
            <a:extLst>
              <a:ext uri="{FF2B5EF4-FFF2-40B4-BE49-F238E27FC236}">
                <a16:creationId xmlns:a16="http://schemas.microsoft.com/office/drawing/2014/main" id="{DA6834A7-9432-4FA4-B27C-F4DD6A9F63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51" r="44418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E4B7F-0674-492E-A0B6-8D314EF81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399" y="2551938"/>
            <a:ext cx="6524625" cy="40407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Administrative Core Updates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</a:rPr>
              <a:t>Introduction of Claudia Ayala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Site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</a:rPr>
              <a:t>Reimbursement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Report/Invoicing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Recruitment Goals</a:t>
            </a:r>
          </a:p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General announcements/discussions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Sensis updates</a:t>
            </a:r>
          </a:p>
          <a:p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  <a:p>
            <a:pPr lvl="1">
              <a:spcBef>
                <a:spcPts val="1000"/>
              </a:spcBef>
              <a:defRPr/>
            </a:pPr>
            <a:endParaRPr lang="en-US" sz="11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276371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40C3FF-0108-B55D-8E6B-BD1BA4323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Site Activity Report/Invoicing Process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8494317-FBAF-7788-97A4-E812F21A8C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6163079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3701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B7BB0C-F779-D323-41B2-D3879E816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 dirty="0"/>
              <a:t>Diverse VCID Budget Period for invoicing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E360960-5B09-1BE1-4FFE-DBC0470022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0694816"/>
              </p:ext>
            </p:extLst>
          </p:nvPr>
        </p:nvGraphicFramePr>
        <p:xfrm>
          <a:off x="4648018" y="1478983"/>
          <a:ext cx="6900513" cy="3859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3631">
                  <a:extLst>
                    <a:ext uri="{9D8B030D-6E8A-4147-A177-3AD203B41FA5}">
                      <a16:colId xmlns:a16="http://schemas.microsoft.com/office/drawing/2014/main" val="2012283836"/>
                    </a:ext>
                  </a:extLst>
                </a:gridCol>
                <a:gridCol w="3486882">
                  <a:extLst>
                    <a:ext uri="{9D8B030D-6E8A-4147-A177-3AD203B41FA5}">
                      <a16:colId xmlns:a16="http://schemas.microsoft.com/office/drawing/2014/main" val="3709333262"/>
                    </a:ext>
                  </a:extLst>
                </a:gridCol>
              </a:tblGrid>
              <a:tr h="771964">
                <a:tc>
                  <a:txBody>
                    <a:bodyPr/>
                    <a:lstStyle/>
                    <a:p>
                      <a:r>
                        <a:rPr lang="en-US" sz="2100"/>
                        <a:t>Year 1 Clinical Site Invoicing</a:t>
                      </a:r>
                    </a:p>
                  </a:txBody>
                  <a:tcPr marL="104319" marR="104319" marT="52160" marB="52160"/>
                </a:tc>
                <a:tc>
                  <a:txBody>
                    <a:bodyPr/>
                    <a:lstStyle/>
                    <a:p>
                      <a:r>
                        <a:rPr lang="en-US" sz="2100"/>
                        <a:t>Year 2 Clinical Site Invoicing (aka NCE of Year 1)</a:t>
                      </a:r>
                    </a:p>
                  </a:txBody>
                  <a:tcPr marL="104319" marR="104319" marT="52160" marB="52160"/>
                </a:tc>
                <a:extLst>
                  <a:ext uri="{0D108BD9-81ED-4DB2-BD59-A6C34878D82A}">
                    <a16:rowId xmlns:a16="http://schemas.microsoft.com/office/drawing/2014/main" val="350502244"/>
                  </a:ext>
                </a:extLst>
              </a:tr>
              <a:tr h="7719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Q1 9/1/2021- 11/31/2021</a:t>
                      </a:r>
                    </a:p>
                    <a:p>
                      <a:endParaRPr lang="en-US" sz="2100"/>
                    </a:p>
                  </a:txBody>
                  <a:tcPr marL="104319" marR="104319" marT="52160" marB="521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Q1 9/1/2022- 11/31/2022</a:t>
                      </a:r>
                    </a:p>
                    <a:p>
                      <a:endParaRPr lang="en-US" sz="2100"/>
                    </a:p>
                  </a:txBody>
                  <a:tcPr marL="104319" marR="104319" marT="52160" marB="52160"/>
                </a:tc>
                <a:extLst>
                  <a:ext uri="{0D108BD9-81ED-4DB2-BD59-A6C34878D82A}">
                    <a16:rowId xmlns:a16="http://schemas.microsoft.com/office/drawing/2014/main" val="2586695173"/>
                  </a:ext>
                </a:extLst>
              </a:tr>
              <a:tr h="7719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Q2 12/1/2021-2/28/2022</a:t>
                      </a:r>
                      <a:endParaRPr lang="en-US" sz="2100"/>
                    </a:p>
                  </a:txBody>
                  <a:tcPr marL="104319" marR="104319" marT="52160" marB="521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Q2 12/1/2022-2/28/2023</a:t>
                      </a:r>
                    </a:p>
                    <a:p>
                      <a:endParaRPr lang="en-US" sz="2100"/>
                    </a:p>
                  </a:txBody>
                  <a:tcPr marL="104319" marR="104319" marT="52160" marB="52160"/>
                </a:tc>
                <a:extLst>
                  <a:ext uri="{0D108BD9-81ED-4DB2-BD59-A6C34878D82A}">
                    <a16:rowId xmlns:a16="http://schemas.microsoft.com/office/drawing/2014/main" val="1197354053"/>
                  </a:ext>
                </a:extLst>
              </a:tr>
              <a:tr h="771964">
                <a:tc>
                  <a:txBody>
                    <a:bodyPr/>
                    <a:lstStyle/>
                    <a:p>
                      <a:r>
                        <a:rPr lang="en-US" sz="2100" b="0" i="0">
                          <a:solidFill>
                            <a:srgbClr val="242424"/>
                          </a:solidFill>
                          <a:effectLst/>
                          <a:latin typeface="-apple-system"/>
                        </a:rPr>
                        <a:t>Q3 3/1/2022-5/31/2022</a:t>
                      </a:r>
                      <a:endParaRPr lang="en-US" sz="2100"/>
                    </a:p>
                  </a:txBody>
                  <a:tcPr marL="104319" marR="104319" marT="52160" marB="521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Q3 3/1/2023-5/31/2023</a:t>
                      </a:r>
                    </a:p>
                    <a:p>
                      <a:endParaRPr lang="en-US" sz="2100"/>
                    </a:p>
                  </a:txBody>
                  <a:tcPr marL="104319" marR="104319" marT="52160" marB="52160"/>
                </a:tc>
                <a:extLst>
                  <a:ext uri="{0D108BD9-81ED-4DB2-BD59-A6C34878D82A}">
                    <a16:rowId xmlns:a16="http://schemas.microsoft.com/office/drawing/2014/main" val="3449020313"/>
                  </a:ext>
                </a:extLst>
              </a:tr>
              <a:tr h="7719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Q4 6/1/2022-8/31/2022</a:t>
                      </a:r>
                    </a:p>
                    <a:p>
                      <a:endParaRPr lang="en-US" sz="2100"/>
                    </a:p>
                  </a:txBody>
                  <a:tcPr marL="104319" marR="104319" marT="52160" marB="521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Q4 6/1/2023-8/31/2023</a:t>
                      </a:r>
                    </a:p>
                    <a:p>
                      <a:endParaRPr lang="en-US" sz="2100" dirty="0"/>
                    </a:p>
                  </a:txBody>
                  <a:tcPr marL="104319" marR="104319" marT="52160" marB="52160"/>
                </a:tc>
                <a:extLst>
                  <a:ext uri="{0D108BD9-81ED-4DB2-BD59-A6C34878D82A}">
                    <a16:rowId xmlns:a16="http://schemas.microsoft.com/office/drawing/2014/main" val="2902618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212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9F421C-2C71-4462-B7E1-5F5028A74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3000" dirty="0"/>
              <a:t>Recruitment Goals and Progress (as of 12.20.2022)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4EAC25-02D4-4FB7-B1DC-4E12C64CCA6B}"/>
              </a:ext>
            </a:extLst>
          </p:cNvPr>
          <p:cNvSpPr txBox="1"/>
          <p:nvPr/>
        </p:nvSpPr>
        <p:spPr>
          <a:xfrm>
            <a:off x="6647042" y="5269861"/>
            <a:ext cx="4443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UCD, UCSD, UTH SCSA, UofM, Columbia, PENN, Wake Forest, WI, Johns Hopkins, KY &amp; USC</a:t>
            </a:r>
          </a:p>
        </p:txBody>
      </p:sp>
      <p:pic>
        <p:nvPicPr>
          <p:cNvPr id="5" name="Picture 4" descr="Close-up of dartboard">
            <a:extLst>
              <a:ext uri="{FF2B5EF4-FFF2-40B4-BE49-F238E27FC236}">
                <a16:creationId xmlns:a16="http://schemas.microsoft.com/office/drawing/2014/main" id="{18D8BC3B-B2A4-57F4-BFEE-FDD6276357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30" y="2796535"/>
            <a:ext cx="5132078" cy="3421385"/>
          </a:xfrm>
          <a:prstGeom prst="rect">
            <a:avLst/>
          </a:prstGeom>
        </p:spPr>
      </p:pic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03E11BD-A24C-5DFD-ED18-A99074E1C5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959" y="507956"/>
            <a:ext cx="4761905" cy="4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004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F234A2-648D-DA6A-6F50-2A3432DA4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501549"/>
            <a:ext cx="2880828" cy="33374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Proposed Site Enrollment </a:t>
            </a:r>
            <a:b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(V6 updated 12.19.22)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5D2AC9-7AA8-83FC-7394-42C4549D2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949" y="467208"/>
            <a:ext cx="6202705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60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0BB45-5204-3BA4-1A21-311019EAA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120" y="188536"/>
            <a:ext cx="10656216" cy="1168926"/>
          </a:xfrm>
        </p:spPr>
        <p:txBody>
          <a:bodyPr>
            <a:normAutofit fontScale="90000"/>
          </a:bodyPr>
          <a:lstStyle/>
          <a:p>
            <a:b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Proposed Site Enrollment/Actual Enrolled Participants/Remaining Balance of Enrollment from each site</a:t>
            </a:r>
            <a:b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8D341EB-677E-C337-E2F9-8E184FB734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0043" y="1317195"/>
            <a:ext cx="10000034" cy="5340492"/>
          </a:xfrm>
        </p:spPr>
      </p:pic>
    </p:spTree>
    <p:extLst>
      <p:ext uri="{BB962C8B-B14F-4D97-AF65-F5344CB8AC3E}">
        <p14:creationId xmlns:p14="http://schemas.microsoft.com/office/powerpoint/2010/main" val="2143362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BF1CB5-316B-1A47-2115-A6DAD348D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2022 Short-term Goals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5B393-2ACA-DB82-DAF9-90C27F8F3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2022 Yearly Target Goals = 500 Participants</a:t>
            </a:r>
          </a:p>
          <a:p>
            <a:pPr marL="0" indent="0">
              <a:buNone/>
            </a:pPr>
            <a:endParaRPr lang="en-US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500 – 406 = 94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94/11 sites = 8.5 more participants/site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5 working days until the end of the year!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sym typeface="Wingdings" panose="05000000000000000000" pitchFamily="2" charset="2"/>
              </a:rPr>
              <a:t>Don’t let up!!!</a:t>
            </a:r>
          </a:p>
          <a:p>
            <a:pPr marL="0" indent="0">
              <a:buNone/>
            </a:pPr>
            <a:endParaRPr lang="en-US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000" b="1" i="1" dirty="0">
                <a:sym typeface="Wingdings" panose="05000000000000000000" pitchFamily="2" charset="2"/>
              </a:rPr>
              <a:t>Overall goal = 2,250 participants (750 Hispanic/Latino, 750 Black, 750 White)</a:t>
            </a:r>
            <a:endParaRPr lang="en-US" sz="2000" b="1" i="1" dirty="0"/>
          </a:p>
          <a:p>
            <a:pPr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>
              <a:buFont typeface="Wingdings" panose="05000000000000000000" pitchFamily="2" charset="2"/>
              <a:buChar char="ü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3997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2E175-1BF1-D9DA-B633-F4CD87725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/>
              <a:t>General Announcements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Red megaphone">
            <a:extLst>
              <a:ext uri="{FF2B5EF4-FFF2-40B4-BE49-F238E27FC236}">
                <a16:creationId xmlns:a16="http://schemas.microsoft.com/office/drawing/2014/main" id="{15BC38E5-F66A-3F90-AA43-0C55787C70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425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31130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F2C51F7A65D141AC3E0910126DF919" ma:contentTypeVersion="16" ma:contentTypeDescription="Create a new document." ma:contentTypeScope="" ma:versionID="3607d33b1c4c9db8606bf93cc76d6226">
  <xsd:schema xmlns:xsd="http://www.w3.org/2001/XMLSchema" xmlns:xs="http://www.w3.org/2001/XMLSchema" xmlns:p="http://schemas.microsoft.com/office/2006/metadata/properties" xmlns:ns2="7c17ef6c-a982-42fc-a322-f6d01f14dbfd" xmlns:ns3="4fbe6960-8392-4a34-813a-1a2e56e8ec9a" targetNamespace="http://schemas.microsoft.com/office/2006/metadata/properties" ma:root="true" ma:fieldsID="54740af5c32a44e410549ce98276d962" ns2:_="" ns3:_="">
    <xsd:import namespace="7c17ef6c-a982-42fc-a322-f6d01f14dbfd"/>
    <xsd:import namespace="4fbe6960-8392-4a34-813a-1a2e56e8ec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17ef6c-a982-42fc-a322-f6d01f14db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19ba80e-4ed7-42b5-a1d2-490ece9b84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be6960-8392-4a34-813a-1a2e56e8e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1f1cefd-9f6e-4ba2-a4ff-95304415d9b9}" ma:internalName="TaxCatchAll" ma:showField="CatchAllData" ma:web="4fbe6960-8392-4a34-813a-1a2e56e8ec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fbe6960-8392-4a34-813a-1a2e56e8ec9a" xsi:nil="true"/>
    <lcf76f155ced4ddcb4097134ff3c332f xmlns="7c17ef6c-a982-42fc-a322-f6d01f14dbfd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706FA2-C309-4F68-A3CA-872958C644BD}">
  <ds:schemaRefs>
    <ds:schemaRef ds:uri="4fbe6960-8392-4a34-813a-1a2e56e8ec9a"/>
    <ds:schemaRef ds:uri="7c17ef6c-a982-42fc-a322-f6d01f14dbf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CD14A07-329C-4E08-9C29-0DCE60F6A5B7}">
  <ds:schemaRefs>
    <ds:schemaRef ds:uri="4fbe6960-8392-4a34-813a-1a2e56e8ec9a"/>
    <ds:schemaRef ds:uri="7c17ef6c-a982-42fc-a322-f6d01f14dbfd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D8752D5-ECFB-4347-978D-BA8BD5B2AF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7247</TotalTime>
  <Words>603</Words>
  <Application>Microsoft Office PowerPoint</Application>
  <PresentationFormat>Widescreen</PresentationFormat>
  <Paragraphs>113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-apple-system</vt:lpstr>
      <vt:lpstr>Arial</vt:lpstr>
      <vt:lpstr>Calibri</vt:lpstr>
      <vt:lpstr>Calibri Light</vt:lpstr>
      <vt:lpstr>Times New Roman</vt:lpstr>
      <vt:lpstr>Wingdings</vt:lpstr>
      <vt:lpstr>Office Theme</vt:lpstr>
      <vt:lpstr>1_Office Theme</vt:lpstr>
      <vt:lpstr>2_Office Theme</vt:lpstr>
      <vt:lpstr>Study Coordinator Meeting 12.21.22</vt:lpstr>
      <vt:lpstr>Monthly Study Coordinator Meeting Agenda – 12.21.22</vt:lpstr>
      <vt:lpstr>Site Activity Report/Invoicing Process</vt:lpstr>
      <vt:lpstr>Diverse VCID Budget Period for invoicing</vt:lpstr>
      <vt:lpstr>Recruitment Goals and Progress (as of 12.20.2022)</vt:lpstr>
      <vt:lpstr>Proposed Site Enrollment   (V6 updated 12.19.22)</vt:lpstr>
      <vt:lpstr> Proposed Site Enrollment/Actual Enrolled Participants/Remaining Balance of Enrollment from each site </vt:lpstr>
      <vt:lpstr>2022 Short-term Goals</vt:lpstr>
      <vt:lpstr>General Announcements</vt:lpstr>
      <vt:lpstr>We’d love to hear from each site…..</vt:lpstr>
      <vt:lpstr>We’d like each site to…..</vt:lpstr>
      <vt:lpstr>UC Davis is working on….</vt:lpstr>
      <vt:lpstr>Transportation Barrier Information Needed</vt:lpstr>
      <vt:lpstr>Sensis Media Campaign Results (Pilot ended October 31, 2022)</vt:lpstr>
      <vt:lpstr>UC Davis Recruitment and Retention Core Contacts</vt:lpstr>
      <vt:lpstr>Co-investigators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Gina Marie Giambruno</dc:creator>
  <cp:lastModifiedBy>Gina Marie Giambruno</cp:lastModifiedBy>
  <cp:revision>4</cp:revision>
  <dcterms:created xsi:type="dcterms:W3CDTF">2022-05-18T19:41:17Z</dcterms:created>
  <dcterms:modified xsi:type="dcterms:W3CDTF">2022-12-21T00:35:49Z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0x01010082F2C51F7A65D141AC3E0910126DF919</vt:lpwstr>
  </property>
  <property fmtid="{D5CDD505-2E9C-101B-9397-08002B2CF9AE}" pid="3" name="MediaServiceImageTags">
    <vt:lpwstr/>
  </property>
</Properties>
</file>